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80" r:id="rId6"/>
    <p:sldId id="259" r:id="rId7"/>
    <p:sldId id="282" r:id="rId8"/>
    <p:sldId id="284" r:id="rId9"/>
    <p:sldId id="272" r:id="rId10"/>
    <p:sldId id="291" r:id="rId11"/>
    <p:sldId id="285" r:id="rId12"/>
    <p:sldId id="292" r:id="rId13"/>
    <p:sldId id="290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6" r:id="rId26"/>
    <p:sldId id="305" r:id="rId27"/>
    <p:sldId id="304" r:id="rId28"/>
    <p:sldId id="307" r:id="rId29"/>
    <p:sldId id="308" r:id="rId30"/>
    <p:sldId id="310" r:id="rId31"/>
    <p:sldId id="309" r:id="rId32"/>
    <p:sldId id="264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990"/>
    <a:srgbClr val="08306B"/>
    <a:srgbClr val="F7FAFF"/>
    <a:srgbClr val="FFFFFF"/>
    <a:srgbClr val="70568D"/>
    <a:srgbClr val="FFC5AE"/>
    <a:srgbClr val="F57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A2B8AE-4EF9-0951-6CF7-B249137B74F3}" v="2754" dt="2024-04-25T04:40:37.304"/>
    <p1510:client id="{74F8DA20-EBD2-16BB-8ADC-09D56B4990E1}" v="182" dt="2024-04-25T05:09:18.746"/>
    <p1510:client id="{C59F2FC1-E700-8360-64AA-FAC95861B70D}" v="216" dt="2024-04-25T00:45:21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97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10" Type="http://schemas.openxmlformats.org/officeDocument/2006/relationships/image" Target="../media/image65.png"/><Relationship Id="rId4" Type="http://schemas.openxmlformats.org/officeDocument/2006/relationships/image" Target="../media/image13.png"/><Relationship Id="rId9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39.png"/><Relationship Id="rId10" Type="http://schemas.openxmlformats.org/officeDocument/2006/relationships/image" Target="../media/image63.png"/><Relationship Id="rId4" Type="http://schemas.openxmlformats.org/officeDocument/2006/relationships/image" Target="../media/image13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9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.png"/><Relationship Id="rId7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39.png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3.png"/><Relationship Id="rId7" Type="http://schemas.openxmlformats.org/officeDocument/2006/relationships/image" Target="../media/image6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39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77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38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30972" y="46285"/>
            <a:ext cx="10358039" cy="10193144"/>
            <a:chOff x="7630972" y="46285"/>
            <a:chExt cx="10358039" cy="101931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0972" y="46285"/>
              <a:ext cx="10358039" cy="1019314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8471" y="2715976"/>
            <a:ext cx="6089539" cy="16227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49" y="3109430"/>
            <a:ext cx="8509248" cy="5233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8471" y="7585380"/>
            <a:ext cx="3290435" cy="7992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screenshot of a computer&#10;&#10;자동 생성된 설명">
            <a:extLst>
              <a:ext uri="{FF2B5EF4-FFF2-40B4-BE49-F238E27FC236}">
                <a16:creationId xmlns:a16="http://schemas.microsoft.com/office/drawing/2014/main" id="{E50C5B8F-7575-8C11-5E93-3B359BA8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543" y="558120"/>
            <a:ext cx="9728199" cy="9116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 panose="02020603020101020101" pitchFamily="18" charset="-127"/>
              </a:rPr>
              <a:t>3. </a:t>
            </a:r>
            <a:r>
              <a:rPr lang="ko-KR" altLang="en-US" sz="3200" b="1" dirty="0">
                <a:latin typeface="Amasis MT Pro Black"/>
                <a:ea typeface="한컴 윤고딕 250" panose="02020603020101020101" pitchFamily="18" charset="-127"/>
              </a:rPr>
              <a:t>모델 설계</a:t>
            </a:r>
            <a:endParaRPr lang="en-US" altLang="ko-KR" sz="32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215FD-0349-454A-459B-137CB1F87500}"/>
              </a:ext>
            </a:extLst>
          </p:cNvPr>
          <p:cNvSpPr txBox="1"/>
          <p:nvPr/>
        </p:nvSpPr>
        <p:spPr>
          <a:xfrm>
            <a:off x="1299029" y="4769346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 1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63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F2C6EF6-5314-DDE2-0085-70E7883F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62" y="2856365"/>
            <a:ext cx="2606675" cy="2959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3439864" y="434225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 panose="02020603020101020101" pitchFamily="18" charset="-127"/>
              </a:rPr>
              <a:t>3. </a:t>
            </a:r>
            <a:r>
              <a:rPr lang="ko-KR" altLang="en-US" sz="3200" b="1" dirty="0">
                <a:latin typeface="Amasis MT Pro Black"/>
                <a:ea typeface="한컴 윤고딕 250" panose="02020603020101020101" pitchFamily="18" charset="-127"/>
              </a:rPr>
              <a:t>모델 설계</a:t>
            </a:r>
            <a:endParaRPr lang="en-US" altLang="ko-KR" sz="32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9A7FB-57B5-46E4-7DF3-06673A0D6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88" y="3447370"/>
            <a:ext cx="1506765" cy="1541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4B1503-778F-7E11-0CD8-05B2E3473BC3}"/>
              </a:ext>
            </a:extLst>
          </p:cNvPr>
          <p:cNvSpPr txBox="1"/>
          <p:nvPr/>
        </p:nvSpPr>
        <p:spPr>
          <a:xfrm>
            <a:off x="1288649" y="4991770"/>
            <a:ext cx="216177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>
                <a:latin typeface="Amasis MT Pro Black"/>
                <a:ea typeface="한컴 윤고딕 240"/>
              </a:rPr>
              <a:t>100*100*1</a:t>
            </a:r>
            <a:endParaRPr lang="en-US" b="1">
              <a:latin typeface="Amasis MT Pro Black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(grayscale)</a:t>
            </a:r>
            <a:endParaRPr lang="en-US" b="1" dirty="0">
              <a:latin typeface="Amasis MT Pro Black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415F6-B8CF-8499-C11E-FB48DD336EBB}"/>
              </a:ext>
            </a:extLst>
          </p:cNvPr>
          <p:cNvSpPr txBox="1"/>
          <p:nvPr/>
        </p:nvSpPr>
        <p:spPr>
          <a:xfrm>
            <a:off x="4899077" y="5626769"/>
            <a:ext cx="216177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Conv2D (32)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1310E3-466E-4237-A05D-6267EEEE22BB}"/>
              </a:ext>
            </a:extLst>
          </p:cNvPr>
          <p:cNvSpPr txBox="1"/>
          <p:nvPr/>
        </p:nvSpPr>
        <p:spPr>
          <a:xfrm>
            <a:off x="8890504" y="5826339"/>
            <a:ext cx="216177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Conv2D (64)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4B5144-49D9-E7A3-064B-55FBE064D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165" y="2442253"/>
            <a:ext cx="2886529" cy="3406776"/>
          </a:xfrm>
          <a:prstGeom prst="rect">
            <a:avLst/>
          </a:prstGeom>
        </p:spPr>
      </p:pic>
      <p:cxnSp>
        <p:nvCxnSpPr>
          <p:cNvPr id="36" name="직선 화살표 연결선 5">
            <a:extLst>
              <a:ext uri="{FF2B5EF4-FFF2-40B4-BE49-F238E27FC236}">
                <a16:creationId xmlns:a16="http://schemas.microsoft.com/office/drawing/2014/main" id="{C26AE312-94B2-DEBD-76FA-83D39ECF9333}"/>
              </a:ext>
            </a:extLst>
          </p:cNvPr>
          <p:cNvCxnSpPr>
            <a:cxnSpLocks/>
          </p:cNvCxnSpPr>
          <p:nvPr/>
        </p:nvCxnSpPr>
        <p:spPr>
          <a:xfrm>
            <a:off x="7485720" y="4342252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FB912887-82E5-EDEA-340F-EA63E5C23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6306" y="3059109"/>
            <a:ext cx="1797958" cy="2191206"/>
          </a:xfrm>
          <a:prstGeom prst="rect">
            <a:avLst/>
          </a:prstGeom>
        </p:spPr>
      </p:pic>
      <p:cxnSp>
        <p:nvCxnSpPr>
          <p:cNvPr id="39" name="직선 화살표 연결선 5">
            <a:extLst>
              <a:ext uri="{FF2B5EF4-FFF2-40B4-BE49-F238E27FC236}">
                <a16:creationId xmlns:a16="http://schemas.microsoft.com/office/drawing/2014/main" id="{96DC2193-064D-9B46-0197-4461943459B0}"/>
              </a:ext>
            </a:extLst>
          </p:cNvPr>
          <p:cNvCxnSpPr>
            <a:cxnSpLocks/>
          </p:cNvCxnSpPr>
          <p:nvPr/>
        </p:nvCxnSpPr>
        <p:spPr>
          <a:xfrm>
            <a:off x="11694862" y="4342251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35E514E-C1B1-EAFC-2C4D-73864F58197C}"/>
              </a:ext>
            </a:extLst>
          </p:cNvPr>
          <p:cNvSpPr txBox="1"/>
          <p:nvPr/>
        </p:nvSpPr>
        <p:spPr>
          <a:xfrm>
            <a:off x="12355789" y="5245767"/>
            <a:ext cx="2560913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Amasis MT Pro Black"/>
                <a:ea typeface="한컴 윤고딕 240"/>
                <a:cs typeface="+mn-lt"/>
              </a:rPr>
              <a:t>MaxPooling2D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  <a:cs typeface="Calibri"/>
              </a:rPr>
              <a:t>(2,2)</a:t>
            </a:r>
            <a:endParaRPr lang="en-US" altLang="ko-KR" sz="2400" b="1" dirty="0">
              <a:latin typeface="Amasis MT Pro Black"/>
              <a:ea typeface="한컴 윤고딕 240" panose="02020603020101020101" pitchFamily="18" charset="-127"/>
              <a:cs typeface="Calibri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cxnSp>
        <p:nvCxnSpPr>
          <p:cNvPr id="2" name="직선 화살표 연결선 5">
            <a:extLst>
              <a:ext uri="{FF2B5EF4-FFF2-40B4-BE49-F238E27FC236}">
                <a16:creationId xmlns:a16="http://schemas.microsoft.com/office/drawing/2014/main" id="{16CF2675-FC61-5D53-065E-C246BE32D8BD}"/>
              </a:ext>
            </a:extLst>
          </p:cNvPr>
          <p:cNvCxnSpPr>
            <a:cxnSpLocks/>
          </p:cNvCxnSpPr>
          <p:nvPr/>
        </p:nvCxnSpPr>
        <p:spPr>
          <a:xfrm>
            <a:off x="1770719" y="7771250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C888B-CDA1-E906-A4E0-B85A1A51A8DC}"/>
              </a:ext>
            </a:extLst>
          </p:cNvPr>
          <p:cNvGrpSpPr/>
          <p:nvPr/>
        </p:nvGrpSpPr>
        <p:grpSpPr>
          <a:xfrm>
            <a:off x="2159505" y="6571344"/>
            <a:ext cx="2161771" cy="3215309"/>
            <a:chOff x="2014362" y="5936344"/>
            <a:chExt cx="2161771" cy="32153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5EDA2-490C-FE04-A4D1-53FDABB7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610D1-DD4C-D87C-ECE9-5F10C3476197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8" name="직선 화살표 연결선 5">
            <a:extLst>
              <a:ext uri="{FF2B5EF4-FFF2-40B4-BE49-F238E27FC236}">
                <a16:creationId xmlns:a16="http://schemas.microsoft.com/office/drawing/2014/main" id="{C1F1248A-ACFB-3D95-F689-8ED4ED8E3BBC}"/>
              </a:ext>
            </a:extLst>
          </p:cNvPr>
          <p:cNvCxnSpPr>
            <a:cxnSpLocks/>
          </p:cNvCxnSpPr>
          <p:nvPr/>
        </p:nvCxnSpPr>
        <p:spPr>
          <a:xfrm>
            <a:off x="3929718" y="7771249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5FF29E-86E1-0920-5BB1-DE7FAA2605E2}"/>
              </a:ext>
            </a:extLst>
          </p:cNvPr>
          <p:cNvGrpSpPr/>
          <p:nvPr/>
        </p:nvGrpSpPr>
        <p:grpSpPr>
          <a:xfrm>
            <a:off x="5033964" y="7473496"/>
            <a:ext cx="3648075" cy="1424939"/>
            <a:chOff x="6703106" y="6638925"/>
            <a:chExt cx="3648075" cy="14249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A842C9-3B7A-2329-FCA7-4519CEA4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03106" y="6638925"/>
              <a:ext cx="3648075" cy="8191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93533-286C-7B1E-CDF0-DCFCA6905EAD}"/>
                </a:ext>
              </a:extLst>
            </p:cNvPr>
            <p:cNvSpPr txBox="1"/>
            <p:nvPr/>
          </p:nvSpPr>
          <p:spPr>
            <a:xfrm>
              <a:off x="7446333" y="7448311"/>
              <a:ext cx="2161771" cy="6155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/>
                </a:rPr>
                <a:t>Flatten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27" name="직선 화살표 연결선 5">
            <a:extLst>
              <a:ext uri="{FF2B5EF4-FFF2-40B4-BE49-F238E27FC236}">
                <a16:creationId xmlns:a16="http://schemas.microsoft.com/office/drawing/2014/main" id="{05B82E3B-2DCA-EE99-5365-9516BCD1AD02}"/>
              </a:ext>
            </a:extLst>
          </p:cNvPr>
          <p:cNvCxnSpPr>
            <a:cxnSpLocks/>
          </p:cNvCxnSpPr>
          <p:nvPr/>
        </p:nvCxnSpPr>
        <p:spPr>
          <a:xfrm>
            <a:off x="8973432" y="7771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C6B456A-4361-3F4A-AD4E-E5F1FEE8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9773218" y="7148020"/>
            <a:ext cx="1837418" cy="10640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D598803-E8F2-9F23-B91D-768ED83F339F}"/>
              </a:ext>
            </a:extLst>
          </p:cNvPr>
          <p:cNvSpPr txBox="1"/>
          <p:nvPr/>
        </p:nvSpPr>
        <p:spPr>
          <a:xfrm>
            <a:off x="9605334" y="8809025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Dense</a:t>
            </a:r>
            <a:endParaRPr lang="en-US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(128)</a:t>
            </a:r>
            <a:endParaRPr lang="en-US" b="1" dirty="0">
              <a:latin typeface="Amasis MT Pro Black"/>
              <a:ea typeface="한컴 윤고딕 240"/>
            </a:endParaRPr>
          </a:p>
        </p:txBody>
      </p:sp>
      <p:cxnSp>
        <p:nvCxnSpPr>
          <p:cNvPr id="50" name="직선 화살표 연결선 5">
            <a:extLst>
              <a:ext uri="{FF2B5EF4-FFF2-40B4-BE49-F238E27FC236}">
                <a16:creationId xmlns:a16="http://schemas.microsoft.com/office/drawing/2014/main" id="{DA496F67-B440-A392-6541-15FF62E1B69C}"/>
              </a:ext>
            </a:extLst>
          </p:cNvPr>
          <p:cNvCxnSpPr>
            <a:cxnSpLocks/>
          </p:cNvCxnSpPr>
          <p:nvPr/>
        </p:nvCxnSpPr>
        <p:spPr>
          <a:xfrm>
            <a:off x="11713002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3D4875-1BAB-FCFE-39C0-2F23FE23E76E}"/>
              </a:ext>
            </a:extLst>
          </p:cNvPr>
          <p:cNvGrpSpPr/>
          <p:nvPr/>
        </p:nvGrpSpPr>
        <p:grpSpPr>
          <a:xfrm>
            <a:off x="12337646" y="6571343"/>
            <a:ext cx="2161771" cy="3215309"/>
            <a:chOff x="2014362" y="5936344"/>
            <a:chExt cx="2161771" cy="321530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07A1FB4-FE01-25A2-8DEC-9A99FD599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77F765-7C96-DF31-282C-BD980C70A48F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/>
                </a:rPr>
                <a:t>(0.1587)</a:t>
              </a:r>
              <a:endParaRPr lang="en-US" b="1" dirty="0">
                <a:latin typeface="Amasis MT Pro Black"/>
                <a:ea typeface="한컴 윤고딕 240"/>
              </a:endParaRPr>
            </a:p>
          </p:txBody>
        </p:sp>
      </p:grpSp>
      <p:cxnSp>
        <p:nvCxnSpPr>
          <p:cNvPr id="56" name="직선 화살표 연결선 5">
            <a:extLst>
              <a:ext uri="{FF2B5EF4-FFF2-40B4-BE49-F238E27FC236}">
                <a16:creationId xmlns:a16="http://schemas.microsoft.com/office/drawing/2014/main" id="{D2583F08-FD63-089D-010B-6E5588D0F7BC}"/>
              </a:ext>
            </a:extLst>
          </p:cNvPr>
          <p:cNvCxnSpPr>
            <a:cxnSpLocks/>
          </p:cNvCxnSpPr>
          <p:nvPr/>
        </p:nvCxnSpPr>
        <p:spPr>
          <a:xfrm>
            <a:off x="14452574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EB7EE73-B34C-C832-2C43-30847B0F36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5252360" y="7148019"/>
            <a:ext cx="1837418" cy="1064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CC2B935-423E-A5F6-ECCA-5E82071CE5CC}"/>
              </a:ext>
            </a:extLst>
          </p:cNvPr>
          <p:cNvSpPr txBox="1"/>
          <p:nvPr/>
        </p:nvSpPr>
        <p:spPr>
          <a:xfrm>
            <a:off x="15084476" y="8809024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Dense</a:t>
            </a:r>
            <a:endParaRPr lang="en-US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(2)</a:t>
            </a:r>
            <a:endParaRPr lang="en-US" b="1" dirty="0">
              <a:latin typeface="Amasis MT Pro Black"/>
              <a:ea typeface="한컴 윤고딕 24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5E7E68-A194-DFFF-90ED-4B2B7A23949E}"/>
              </a:ext>
            </a:extLst>
          </p:cNvPr>
          <p:cNvSpPr txBox="1"/>
          <p:nvPr/>
        </p:nvSpPr>
        <p:spPr>
          <a:xfrm>
            <a:off x="7340600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 1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4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 panose="02020603020101020101" pitchFamily="18" charset="-127"/>
              </a:rPr>
              <a:t>3. </a:t>
            </a:r>
            <a:r>
              <a:rPr lang="ko-KR" altLang="en-US" sz="3200" b="1" dirty="0">
                <a:latin typeface="Amasis MT Pro Black"/>
                <a:ea typeface="한컴 윤고딕 250" panose="02020603020101020101" pitchFamily="18" charset="-127"/>
              </a:rPr>
              <a:t>모델 설계</a:t>
            </a:r>
            <a:endParaRPr lang="en-US" altLang="ko-KR" sz="32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215FD-0349-454A-459B-137CB1F87500}"/>
              </a:ext>
            </a:extLst>
          </p:cNvPr>
          <p:cNvSpPr txBox="1"/>
          <p:nvPr/>
        </p:nvSpPr>
        <p:spPr>
          <a:xfrm>
            <a:off x="1299029" y="4769346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 2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3" name="Picture 2" descr="A screenshot of a computer&#10;&#10;자동 생성된 설명">
            <a:extLst>
              <a:ext uri="{FF2B5EF4-FFF2-40B4-BE49-F238E27FC236}">
                <a16:creationId xmlns:a16="http://schemas.microsoft.com/office/drawing/2014/main" id="{ACA6336C-F367-0A57-7292-47D7629FB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270" y="536121"/>
            <a:ext cx="8258174" cy="92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4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F2C6EF6-5314-DDE2-0085-70E7883F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662" y="2856365"/>
            <a:ext cx="2606675" cy="29595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3439864" y="434225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 panose="02020603020101020101" pitchFamily="18" charset="-127"/>
              </a:rPr>
              <a:t>3. </a:t>
            </a:r>
            <a:r>
              <a:rPr lang="ko-KR" altLang="en-US" sz="3200" b="1" dirty="0">
                <a:latin typeface="Amasis MT Pro Black"/>
                <a:ea typeface="한컴 윤고딕 250" panose="02020603020101020101" pitchFamily="18" charset="-127"/>
              </a:rPr>
              <a:t>모델 설계</a:t>
            </a:r>
            <a:endParaRPr lang="en-US" altLang="ko-KR" sz="32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9A7FB-57B5-46E4-7DF3-06673A0D6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5188" y="3447370"/>
            <a:ext cx="1506765" cy="1541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4B1503-778F-7E11-0CD8-05B2E3473BC3}"/>
              </a:ext>
            </a:extLst>
          </p:cNvPr>
          <p:cNvSpPr txBox="1"/>
          <p:nvPr/>
        </p:nvSpPr>
        <p:spPr>
          <a:xfrm>
            <a:off x="1288649" y="4991770"/>
            <a:ext cx="2161771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128*128*1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(grayscale)</a:t>
            </a:r>
            <a:endParaRPr lang="en-US" b="1" dirty="0">
              <a:latin typeface="Amasis MT Pro Black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415F6-B8CF-8499-C11E-FB48DD336EBB}"/>
              </a:ext>
            </a:extLst>
          </p:cNvPr>
          <p:cNvSpPr txBox="1"/>
          <p:nvPr/>
        </p:nvSpPr>
        <p:spPr>
          <a:xfrm>
            <a:off x="4899077" y="5626769"/>
            <a:ext cx="216177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Conv2D (32)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CF06F3D-FCA2-9713-8ED5-880DBA8CFAC7}"/>
              </a:ext>
            </a:extLst>
          </p:cNvPr>
          <p:cNvGrpSpPr/>
          <p:nvPr/>
        </p:nvGrpSpPr>
        <p:grpSpPr>
          <a:xfrm>
            <a:off x="13814880" y="2170110"/>
            <a:ext cx="2886529" cy="4153527"/>
            <a:chOff x="8317594" y="2442253"/>
            <a:chExt cx="2886529" cy="415352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41310E3-466E-4237-A05D-6267EEEE22BB}"/>
                </a:ext>
              </a:extLst>
            </p:cNvPr>
            <p:cNvSpPr txBox="1"/>
            <p:nvPr/>
          </p:nvSpPr>
          <p:spPr>
            <a:xfrm>
              <a:off x="8890504" y="5826339"/>
              <a:ext cx="21617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/>
                </a:rPr>
                <a:t>Conv2D (64)</a:t>
              </a:r>
              <a:endParaRPr lang="en-US" b="1" dirty="0">
                <a:latin typeface="Amasis MT Pro Black"/>
                <a:ea typeface="한컴 윤고딕 240"/>
              </a:endParaRPr>
            </a:p>
            <a:p>
              <a:pPr algn="ctr"/>
              <a:endParaRPr lang="en-US" altLang="ko-KR" sz="1000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E4B5144-49D9-E7A3-064B-55FBE064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17594" y="2442253"/>
              <a:ext cx="2886529" cy="3406776"/>
            </a:xfrm>
            <a:prstGeom prst="rect">
              <a:avLst/>
            </a:prstGeom>
          </p:spPr>
        </p:pic>
      </p:grpSp>
      <p:cxnSp>
        <p:nvCxnSpPr>
          <p:cNvPr id="36" name="직선 화살표 연결선 5">
            <a:extLst>
              <a:ext uri="{FF2B5EF4-FFF2-40B4-BE49-F238E27FC236}">
                <a16:creationId xmlns:a16="http://schemas.microsoft.com/office/drawing/2014/main" id="{C26AE312-94B2-DEBD-76FA-83D39ECF9333}"/>
              </a:ext>
            </a:extLst>
          </p:cNvPr>
          <p:cNvCxnSpPr>
            <a:cxnSpLocks/>
          </p:cNvCxnSpPr>
          <p:nvPr/>
        </p:nvCxnSpPr>
        <p:spPr>
          <a:xfrm>
            <a:off x="7485720" y="4342252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5">
            <a:extLst>
              <a:ext uri="{FF2B5EF4-FFF2-40B4-BE49-F238E27FC236}">
                <a16:creationId xmlns:a16="http://schemas.microsoft.com/office/drawing/2014/main" id="{96DC2193-064D-9B46-0197-4461943459B0}"/>
              </a:ext>
            </a:extLst>
          </p:cNvPr>
          <p:cNvCxnSpPr>
            <a:cxnSpLocks/>
          </p:cNvCxnSpPr>
          <p:nvPr/>
        </p:nvCxnSpPr>
        <p:spPr>
          <a:xfrm>
            <a:off x="10787719" y="4342251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35E514E-C1B1-EAFC-2C4D-73864F58197C}"/>
              </a:ext>
            </a:extLst>
          </p:cNvPr>
          <p:cNvSpPr txBox="1"/>
          <p:nvPr/>
        </p:nvSpPr>
        <p:spPr>
          <a:xfrm>
            <a:off x="8491360" y="4864767"/>
            <a:ext cx="2560913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Amasis MT Pro Black"/>
                <a:ea typeface="한컴 윤고딕 240"/>
                <a:cs typeface="+mn-lt"/>
              </a:rPr>
              <a:t>MaxPooling2D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  <a:cs typeface="Calibri"/>
              </a:rPr>
              <a:t>(2,2)</a:t>
            </a:r>
            <a:endParaRPr lang="en-US" altLang="ko-KR" sz="2400" b="1" dirty="0">
              <a:latin typeface="Amasis MT Pro Black"/>
              <a:ea typeface="한컴 윤고딕 240" panose="02020603020101020101" pitchFamily="18" charset="-127"/>
              <a:cs typeface="Calibri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cxnSp>
        <p:nvCxnSpPr>
          <p:cNvPr id="8" name="직선 화살표 연결선 5">
            <a:extLst>
              <a:ext uri="{FF2B5EF4-FFF2-40B4-BE49-F238E27FC236}">
                <a16:creationId xmlns:a16="http://schemas.microsoft.com/office/drawing/2014/main" id="{C1F1248A-ACFB-3D95-F689-8ED4ED8E3BBC}"/>
              </a:ext>
            </a:extLst>
          </p:cNvPr>
          <p:cNvCxnSpPr>
            <a:cxnSpLocks/>
          </p:cNvCxnSpPr>
          <p:nvPr/>
        </p:nvCxnSpPr>
        <p:spPr>
          <a:xfrm>
            <a:off x="13019289" y="4342249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5FF29E-86E1-0920-5BB1-DE7FAA2605E2}"/>
              </a:ext>
            </a:extLst>
          </p:cNvPr>
          <p:cNvGrpSpPr/>
          <p:nvPr/>
        </p:nvGrpSpPr>
        <p:grpSpPr>
          <a:xfrm>
            <a:off x="7483249" y="7455353"/>
            <a:ext cx="3648075" cy="1424939"/>
            <a:chOff x="6703106" y="6638925"/>
            <a:chExt cx="3648075" cy="14249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A842C9-3B7A-2329-FCA7-4519CEA4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3106" y="6638925"/>
              <a:ext cx="3648075" cy="8191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93533-286C-7B1E-CDF0-DCFCA6905EAD}"/>
                </a:ext>
              </a:extLst>
            </p:cNvPr>
            <p:cNvSpPr txBox="1"/>
            <p:nvPr/>
          </p:nvSpPr>
          <p:spPr>
            <a:xfrm>
              <a:off x="7446333" y="7448311"/>
              <a:ext cx="2161771" cy="6155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/>
                </a:rPr>
                <a:t>Flatten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27" name="직선 화살표 연결선 5">
            <a:extLst>
              <a:ext uri="{FF2B5EF4-FFF2-40B4-BE49-F238E27FC236}">
                <a16:creationId xmlns:a16="http://schemas.microsoft.com/office/drawing/2014/main" id="{05B82E3B-2DCA-EE99-5365-9516BCD1AD02}"/>
              </a:ext>
            </a:extLst>
          </p:cNvPr>
          <p:cNvCxnSpPr>
            <a:cxnSpLocks/>
          </p:cNvCxnSpPr>
          <p:nvPr/>
        </p:nvCxnSpPr>
        <p:spPr>
          <a:xfrm>
            <a:off x="4673575" y="7771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5">
            <a:extLst>
              <a:ext uri="{FF2B5EF4-FFF2-40B4-BE49-F238E27FC236}">
                <a16:creationId xmlns:a16="http://schemas.microsoft.com/office/drawing/2014/main" id="{DA496F67-B440-A392-6541-15FF62E1B69C}"/>
              </a:ext>
            </a:extLst>
          </p:cNvPr>
          <p:cNvCxnSpPr>
            <a:cxnSpLocks/>
          </p:cNvCxnSpPr>
          <p:nvPr/>
        </p:nvCxnSpPr>
        <p:spPr>
          <a:xfrm>
            <a:off x="11241288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">
            <a:extLst>
              <a:ext uri="{FF2B5EF4-FFF2-40B4-BE49-F238E27FC236}">
                <a16:creationId xmlns:a16="http://schemas.microsoft.com/office/drawing/2014/main" id="{D2583F08-FD63-089D-010B-6E5588D0F7BC}"/>
              </a:ext>
            </a:extLst>
          </p:cNvPr>
          <p:cNvCxnSpPr>
            <a:cxnSpLocks/>
          </p:cNvCxnSpPr>
          <p:nvPr/>
        </p:nvCxnSpPr>
        <p:spPr>
          <a:xfrm>
            <a:off x="16121717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EB7EE73-B34C-C832-2C43-30847B0F3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685646" y="7148019"/>
            <a:ext cx="1837418" cy="1064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CC2B935-423E-A5F6-ECCA-5E82071CE5CC}"/>
              </a:ext>
            </a:extLst>
          </p:cNvPr>
          <p:cNvSpPr txBox="1"/>
          <p:nvPr/>
        </p:nvSpPr>
        <p:spPr>
          <a:xfrm>
            <a:off x="16517762" y="8809024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Dense</a:t>
            </a:r>
            <a:endParaRPr lang="en-US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(2)</a:t>
            </a:r>
            <a:endParaRPr lang="en-US" b="1" dirty="0">
              <a:latin typeface="Amasis MT Pro Black"/>
              <a:ea typeface="한컴 윤고딕 24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8D0B6B-D626-1074-C1FA-43EBD3D05FCB}"/>
              </a:ext>
            </a:extLst>
          </p:cNvPr>
          <p:cNvSpPr txBox="1"/>
          <p:nvPr/>
        </p:nvSpPr>
        <p:spPr>
          <a:xfrm>
            <a:off x="7340600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 2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EDDA891-F90D-6464-F46D-F3B926B096BD}"/>
              </a:ext>
            </a:extLst>
          </p:cNvPr>
          <p:cNvGrpSpPr/>
          <p:nvPr/>
        </p:nvGrpSpPr>
        <p:grpSpPr>
          <a:xfrm>
            <a:off x="11249075" y="2743200"/>
            <a:ext cx="2161771" cy="3215309"/>
            <a:chOff x="2014362" y="5936344"/>
            <a:chExt cx="2161771" cy="321530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B04B2514-4AE5-BAF0-46AF-4EA318F4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B79FDA3-3A60-577C-A382-D074494347E8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61" name="직선 화살표 연결선 5">
            <a:extLst>
              <a:ext uri="{FF2B5EF4-FFF2-40B4-BE49-F238E27FC236}">
                <a16:creationId xmlns:a16="http://schemas.microsoft.com/office/drawing/2014/main" id="{38D93A49-C253-E195-7842-33574A621BED}"/>
              </a:ext>
            </a:extLst>
          </p:cNvPr>
          <p:cNvCxnSpPr>
            <a:cxnSpLocks/>
          </p:cNvCxnSpPr>
          <p:nvPr/>
        </p:nvCxnSpPr>
        <p:spPr>
          <a:xfrm>
            <a:off x="1208288" y="7771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847BF51-A5C8-4A1C-FE21-9F8BB42674F6}"/>
              </a:ext>
            </a:extLst>
          </p:cNvPr>
          <p:cNvGrpSpPr/>
          <p:nvPr/>
        </p:nvGrpSpPr>
        <p:grpSpPr>
          <a:xfrm>
            <a:off x="2014359" y="6560680"/>
            <a:ext cx="2560913" cy="3325431"/>
            <a:chOff x="12355789" y="3059109"/>
            <a:chExt cx="2560913" cy="332543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44F1987-5FC2-CAB8-7454-9E7B9084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26306" y="3059109"/>
              <a:ext cx="1797958" cy="2191206"/>
            </a:xfrm>
            <a:prstGeom prst="rect">
              <a:avLst/>
            </a:prstGeom>
          </p:spPr>
        </p:pic>
        <p:sp>
          <p:nvSpPr>
            <p:cNvPr id="960" name="TextBox 959">
              <a:extLst>
                <a:ext uri="{FF2B5EF4-FFF2-40B4-BE49-F238E27FC236}">
                  <a16:creationId xmlns:a16="http://schemas.microsoft.com/office/drawing/2014/main" id="{945EF2C7-E630-0291-21E3-89A213F33E40}"/>
                </a:ext>
              </a:extLst>
            </p:cNvPr>
            <p:cNvSpPr txBox="1"/>
            <p:nvPr/>
          </p:nvSpPr>
          <p:spPr>
            <a:xfrm>
              <a:off x="12355789" y="5245767"/>
              <a:ext cx="2560913" cy="113877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solidFill>
                    <a:srgbClr val="000000"/>
                  </a:solidFill>
                  <a:latin typeface="Amasis MT Pro Black"/>
                  <a:ea typeface="한컴 윤고딕 240"/>
                  <a:cs typeface="+mn-lt"/>
                </a:rPr>
                <a:t>MaxPooling2D</a:t>
              </a:r>
              <a:endParaRPr lang="en-US" b="1" dirty="0">
                <a:latin typeface="Amasis MT Pro Black"/>
                <a:ea typeface="한컴 윤고딕 240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/>
                  <a:cs typeface="Calibri"/>
                </a:rPr>
                <a:t>(2,2)</a:t>
              </a:r>
              <a:endParaRPr lang="en-US" altLang="ko-KR" sz="2400" b="1" dirty="0">
                <a:latin typeface="Amasis MT Pro Black"/>
                <a:ea typeface="한컴 윤고딕 240" panose="02020603020101020101" pitchFamily="18" charset="-127"/>
                <a:cs typeface="Calibri"/>
              </a:endParaRPr>
            </a:p>
            <a:p>
              <a:pPr algn="ctr"/>
              <a:endParaRPr lang="en-US" altLang="ko-KR" sz="1000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</p:grpSp>
      <p:pic>
        <p:nvPicPr>
          <p:cNvPr id="961" name="Picture 960">
            <a:extLst>
              <a:ext uri="{FF2B5EF4-FFF2-40B4-BE49-F238E27FC236}">
                <a16:creationId xmlns:a16="http://schemas.microsoft.com/office/drawing/2014/main" id="{7DF2A68A-2EE1-690B-19AD-00A04E548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375" y="3291793"/>
            <a:ext cx="1391105" cy="1562556"/>
          </a:xfrm>
          <a:prstGeom prst="rect">
            <a:avLst/>
          </a:prstGeom>
        </p:spPr>
      </p:pic>
      <p:grpSp>
        <p:nvGrpSpPr>
          <p:cNvPr id="962" name="Group 961">
            <a:extLst>
              <a:ext uri="{FF2B5EF4-FFF2-40B4-BE49-F238E27FC236}">
                <a16:creationId xmlns:a16="http://schemas.microsoft.com/office/drawing/2014/main" id="{5A48BE5B-A17C-E50D-1B94-28A175631C41}"/>
              </a:ext>
            </a:extLst>
          </p:cNvPr>
          <p:cNvGrpSpPr/>
          <p:nvPr/>
        </p:nvGrpSpPr>
        <p:grpSpPr>
          <a:xfrm>
            <a:off x="4899074" y="6553199"/>
            <a:ext cx="2161771" cy="3215309"/>
            <a:chOff x="2014362" y="5936344"/>
            <a:chExt cx="2161771" cy="3215309"/>
          </a:xfrm>
        </p:grpSpPr>
        <p:pic>
          <p:nvPicPr>
            <p:cNvPr id="963" name="Picture 962">
              <a:extLst>
                <a:ext uri="{FF2B5EF4-FFF2-40B4-BE49-F238E27FC236}">
                  <a16:creationId xmlns:a16="http://schemas.microsoft.com/office/drawing/2014/main" id="{2CB74E94-ED66-517B-91D7-A67E54147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964" name="TextBox 963">
              <a:extLst>
                <a:ext uri="{FF2B5EF4-FFF2-40B4-BE49-F238E27FC236}">
                  <a16:creationId xmlns:a16="http://schemas.microsoft.com/office/drawing/2014/main" id="{2B009488-418F-A9A9-7BCD-17278F5EF3E0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965" name="직선 화살표 연결선 5">
            <a:extLst>
              <a:ext uri="{FF2B5EF4-FFF2-40B4-BE49-F238E27FC236}">
                <a16:creationId xmlns:a16="http://schemas.microsoft.com/office/drawing/2014/main" id="{A882D199-75D0-F68D-0EA1-6AAC76A2B6AD}"/>
              </a:ext>
            </a:extLst>
          </p:cNvPr>
          <p:cNvCxnSpPr>
            <a:cxnSpLocks/>
          </p:cNvCxnSpPr>
          <p:nvPr/>
        </p:nvCxnSpPr>
        <p:spPr>
          <a:xfrm>
            <a:off x="6542288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8" name="Group 967">
            <a:extLst>
              <a:ext uri="{FF2B5EF4-FFF2-40B4-BE49-F238E27FC236}">
                <a16:creationId xmlns:a16="http://schemas.microsoft.com/office/drawing/2014/main" id="{1407646A-075B-287E-0F13-8E1D02F3B8FA}"/>
              </a:ext>
            </a:extLst>
          </p:cNvPr>
          <p:cNvGrpSpPr/>
          <p:nvPr/>
        </p:nvGrpSpPr>
        <p:grpSpPr>
          <a:xfrm>
            <a:off x="14551074" y="6553199"/>
            <a:ext cx="2161771" cy="3215309"/>
            <a:chOff x="2014362" y="5936344"/>
            <a:chExt cx="2161771" cy="3215309"/>
          </a:xfrm>
        </p:grpSpPr>
        <p:pic>
          <p:nvPicPr>
            <p:cNvPr id="969" name="Picture 968">
              <a:extLst>
                <a:ext uri="{FF2B5EF4-FFF2-40B4-BE49-F238E27FC236}">
                  <a16:creationId xmlns:a16="http://schemas.microsoft.com/office/drawing/2014/main" id="{F510FEFE-EAA7-5AB2-7FE8-5E13B327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970" name="TextBox 969">
              <a:extLst>
                <a:ext uri="{FF2B5EF4-FFF2-40B4-BE49-F238E27FC236}">
                  <a16:creationId xmlns:a16="http://schemas.microsoft.com/office/drawing/2014/main" id="{4AD24FF0-7991-92A2-4D91-9F7053FA2870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/>
                </a:rPr>
                <a:t>(0.5)</a:t>
              </a:r>
              <a:endParaRPr lang="en-US" b="1" dirty="0">
                <a:latin typeface="Amasis MT Pro Black"/>
                <a:ea typeface="한컴 윤고딕 240"/>
              </a:endParaRPr>
            </a:p>
          </p:txBody>
        </p:sp>
      </p:grpSp>
      <p:cxnSp>
        <p:nvCxnSpPr>
          <p:cNvPr id="971" name="직선 화살표 연결선 5">
            <a:extLst>
              <a:ext uri="{FF2B5EF4-FFF2-40B4-BE49-F238E27FC236}">
                <a16:creationId xmlns:a16="http://schemas.microsoft.com/office/drawing/2014/main" id="{4F3EAED2-5E26-5F2B-D8A9-0F88EA24CA65}"/>
              </a:ext>
            </a:extLst>
          </p:cNvPr>
          <p:cNvCxnSpPr>
            <a:cxnSpLocks/>
          </p:cNvCxnSpPr>
          <p:nvPr/>
        </p:nvCxnSpPr>
        <p:spPr>
          <a:xfrm>
            <a:off x="14144145" y="7771246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2" name="Picture 971">
            <a:extLst>
              <a:ext uri="{FF2B5EF4-FFF2-40B4-BE49-F238E27FC236}">
                <a16:creationId xmlns:a16="http://schemas.microsoft.com/office/drawing/2014/main" id="{D1E9F3FB-3D6A-AA6C-E1E0-564F01D9D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113646" y="7148018"/>
            <a:ext cx="1837418" cy="1064079"/>
          </a:xfrm>
          <a:prstGeom prst="rect">
            <a:avLst/>
          </a:prstGeom>
        </p:spPr>
      </p:pic>
      <p:sp>
        <p:nvSpPr>
          <p:cNvPr id="973" name="TextBox 972">
            <a:extLst>
              <a:ext uri="{FF2B5EF4-FFF2-40B4-BE49-F238E27FC236}">
                <a16:creationId xmlns:a16="http://schemas.microsoft.com/office/drawing/2014/main" id="{431C18B8-74B1-12F3-85AB-AD2375697A62}"/>
              </a:ext>
            </a:extLst>
          </p:cNvPr>
          <p:cNvSpPr txBox="1"/>
          <p:nvPr/>
        </p:nvSpPr>
        <p:spPr>
          <a:xfrm>
            <a:off x="11945762" y="8809023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Dense</a:t>
            </a:r>
            <a:endParaRPr lang="en-US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(256)</a:t>
            </a:r>
            <a:endParaRPr lang="en-US" b="1" dirty="0">
              <a:latin typeface="Amasis MT Pro Black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326440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3. 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설계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A629D-947B-4750-D86C-F61EB4236710}"/>
              </a:ext>
            </a:extLst>
          </p:cNvPr>
          <p:cNvSpPr txBox="1"/>
          <p:nvPr/>
        </p:nvSpPr>
        <p:spPr>
          <a:xfrm>
            <a:off x="12819743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 2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6FBE4-687C-CF4F-EC5F-202F57489F04}"/>
              </a:ext>
            </a:extLst>
          </p:cNvPr>
          <p:cNvSpPr txBox="1"/>
          <p:nvPr/>
        </p:nvSpPr>
        <p:spPr>
          <a:xfrm>
            <a:off x="5508171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 1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C2ADD1-A341-A1D7-9F3D-139FFE19C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574001"/>
              </p:ext>
            </p:extLst>
          </p:nvPr>
        </p:nvGraphicFramePr>
        <p:xfrm>
          <a:off x="4190999" y="1923142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0.99726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0.99711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0.99900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789AE81-E201-E2EE-511E-B2E2EC1C1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98032"/>
              </p:ext>
            </p:extLst>
          </p:nvPr>
        </p:nvGraphicFramePr>
        <p:xfrm>
          <a:off x="11502570" y="1923141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0.99845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0.99853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0.99864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93389BE-1D9E-5F82-65F3-BAF8D96B5021}"/>
              </a:ext>
            </a:extLst>
          </p:cNvPr>
          <p:cNvGrpSpPr/>
          <p:nvPr/>
        </p:nvGrpSpPr>
        <p:grpSpPr>
          <a:xfrm>
            <a:off x="3781649" y="4134757"/>
            <a:ext cx="6715131" cy="5156201"/>
            <a:chOff x="3781649" y="4134757"/>
            <a:chExt cx="6715131" cy="5156201"/>
          </a:xfrm>
        </p:grpSpPr>
        <p:pic>
          <p:nvPicPr>
            <p:cNvPr id="27" name="Picture 26" descr="A blue squares with white text&#10;&#10;자동 생성된 설명">
              <a:extLst>
                <a:ext uri="{FF2B5EF4-FFF2-40B4-BE49-F238E27FC236}">
                  <a16:creationId xmlns:a16="http://schemas.microsoft.com/office/drawing/2014/main" id="{13A555AE-4C2B-B93B-3E86-2BA900A0B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5F414F-3539-5B89-C06F-61C53B23ED97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4400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794A41-3A63-70F6-5929-293C97F22E1F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19</a:t>
              </a:r>
              <a:endParaRPr lang="en-US" b="1" dirty="0">
                <a:latin typeface="Amasis MT Pro Black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48BC8-31F7-3076-0C6A-2E3AD2E86D95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3981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EAD898-975A-E280-CD94-D651F5B29381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4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55BC6F-216B-E64C-B25D-1D71CB733110}"/>
              </a:ext>
            </a:extLst>
          </p:cNvPr>
          <p:cNvGrpSpPr/>
          <p:nvPr/>
        </p:nvGrpSpPr>
        <p:grpSpPr>
          <a:xfrm>
            <a:off x="10970756" y="3953329"/>
            <a:ext cx="6969131" cy="5337629"/>
            <a:chOff x="10970756" y="3953329"/>
            <a:chExt cx="6969131" cy="5337629"/>
          </a:xfrm>
        </p:grpSpPr>
        <p:pic>
          <p:nvPicPr>
            <p:cNvPr id="26" name="Picture 25" descr="A blue squares with white text&#10;&#10;자동 생성된 설명">
              <a:extLst>
                <a:ext uri="{FF2B5EF4-FFF2-40B4-BE49-F238E27FC236}">
                  <a16:creationId xmlns:a16="http://schemas.microsoft.com/office/drawing/2014/main" id="{CD4524E3-F035-51EB-3C5C-A4A950FDB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0756" y="3953329"/>
              <a:ext cx="6969131" cy="533762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605517-773B-3EAF-89E1-2EF3610F1149}"/>
                </a:ext>
              </a:extLst>
            </p:cNvPr>
            <p:cNvSpPr txBox="1"/>
            <p:nvPr/>
          </p:nvSpPr>
          <p:spPr>
            <a:xfrm>
              <a:off x="14978740" y="5041486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7</a:t>
              </a:r>
              <a:endParaRPr lang="en-US" b="1" dirty="0">
                <a:latin typeface="Amasis MT Pro Black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C4B0A8-ED74-7AB7-2575-3560802FA5FC}"/>
                </a:ext>
              </a:extLst>
            </p:cNvPr>
            <p:cNvSpPr txBox="1"/>
            <p:nvPr/>
          </p:nvSpPr>
          <p:spPr>
            <a:xfrm>
              <a:off x="11985170" y="5041487"/>
              <a:ext cx="2242458" cy="769441"/>
            </a:xfrm>
            <a:prstGeom prst="rect">
              <a:avLst/>
            </a:prstGeom>
            <a:solidFill>
              <a:srgbClr val="094990"/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3979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6C2408-3D41-B138-4E64-208CBF46529B}"/>
                </a:ext>
              </a:extLst>
            </p:cNvPr>
            <p:cNvSpPr txBox="1"/>
            <p:nvPr/>
          </p:nvSpPr>
          <p:spPr>
            <a:xfrm>
              <a:off x="14978741" y="7400059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4412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8BD5CC-6759-CD2E-FC58-9F7C19BAC33D}"/>
                </a:ext>
              </a:extLst>
            </p:cNvPr>
            <p:cNvSpPr txBox="1"/>
            <p:nvPr/>
          </p:nvSpPr>
          <p:spPr>
            <a:xfrm>
              <a:off x="11985168" y="7400056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74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4. 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학습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F6FBE4-687C-CF4F-EC5F-202F57489F04}"/>
              </a:ext>
            </a:extLst>
          </p:cNvPr>
          <p:cNvSpPr txBox="1"/>
          <p:nvPr/>
        </p:nvSpPr>
        <p:spPr>
          <a:xfrm>
            <a:off x="7503885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Amasis MT Pro Black"/>
                <a:ea typeface="한컴 윤고딕 250"/>
              </a:rPr>
              <a:t>Fitting</a:t>
            </a:r>
            <a:r>
              <a:rPr lang="ko-KR" altLang="en-US" sz="4400" b="1" dirty="0">
                <a:latin typeface="Amasis MT Pro Black"/>
                <a:ea typeface="한컴 윤고딕 250"/>
              </a:rPr>
              <a:t> 1st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2" name="Picture 1" descr="A graph with different colored lines&#10;&#10;자동 생성된 설명">
            <a:extLst>
              <a:ext uri="{FF2B5EF4-FFF2-40B4-BE49-F238E27FC236}">
                <a16:creationId xmlns:a16="http://schemas.microsoft.com/office/drawing/2014/main" id="{606B58B5-95F8-89C4-9F8A-0E5228338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143" y="4748466"/>
            <a:ext cx="9869714" cy="47270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4400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19</a:t>
              </a:r>
              <a:endParaRPr lang="en-US" b="1" dirty="0">
                <a:latin typeface="Amasis MT Pro Black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3981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4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216563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0.99726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0.99711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0.99900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32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20">
            <a:extLst>
              <a:ext uri="{FF2B5EF4-FFF2-40B4-BE49-F238E27FC236}">
                <a16:creationId xmlns:a16="http://schemas.microsoft.com/office/drawing/2014/main" id="{0DC1CBA3-4DDA-1188-592F-26855B996451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3" name="Object 58">
              <a:extLst>
                <a:ext uri="{FF2B5EF4-FFF2-40B4-BE49-F238E27FC236}">
                  <a16:creationId xmlns:a16="http://schemas.microsoft.com/office/drawing/2014/main" id="{D14BF678-AB4A-417C-DB32-491214F4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E05EBEC-384D-2303-3B5E-4ABA9C271B9E}"/>
              </a:ext>
            </a:extLst>
          </p:cNvPr>
          <p:cNvSpPr txBox="1"/>
          <p:nvPr/>
        </p:nvSpPr>
        <p:spPr>
          <a:xfrm>
            <a:off x="7485743" y="759775"/>
            <a:ext cx="329474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Amasis MT Pro Black"/>
                <a:ea typeface="한컴 윤고딕 250"/>
              </a:rPr>
              <a:t>Fitting</a:t>
            </a:r>
            <a:r>
              <a:rPr lang="ko-KR" altLang="en-US" sz="4400" b="1" dirty="0">
                <a:latin typeface="Amasis MT Pro Black"/>
                <a:ea typeface="한컴 윤고딕 250"/>
              </a:rPr>
              <a:t> 2nd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4. 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학습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981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1</a:t>
              </a:r>
              <a:endParaRPr lang="en-US" b="1" dirty="0">
                <a:latin typeface="Amasis MT Pro Black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1017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1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3955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0.99900</a:t>
                      </a:r>
                      <a:endParaRPr lang="en-US" dirty="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0.99902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0.99902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pic>
        <p:nvPicPr>
          <p:cNvPr id="6" name="Picture 5" descr="A graph with different colored lines&#10;&#10;자동 생성된 설명">
            <a:extLst>
              <a:ext uri="{FF2B5EF4-FFF2-40B4-BE49-F238E27FC236}">
                <a16:creationId xmlns:a16="http://schemas.microsoft.com/office/drawing/2014/main" id="{1785ACEB-269F-2273-0CF1-9C1901C36D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749" y="4621465"/>
            <a:ext cx="9869714" cy="48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4. 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학습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985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1013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0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03295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0.99900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0.99901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1.00000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7503885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Amasis MT Pro Black"/>
                <a:ea typeface="한컴 윤고딕 250"/>
              </a:rPr>
              <a:t>Fitting</a:t>
            </a:r>
            <a:r>
              <a:rPr lang="ko-KR" altLang="en-US" sz="4400" b="1" dirty="0">
                <a:latin typeface="Amasis MT Pro Black"/>
                <a:ea typeface="한컴 윤고딕 250"/>
              </a:rPr>
              <a:t> 3rd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352AC-E438-A51A-DCFA-2527E9F3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965" y="4585180"/>
            <a:ext cx="9633856" cy="4672640"/>
          </a:xfrm>
          <a:prstGeom prst="rect">
            <a:avLst/>
          </a:prstGeom>
        </p:spPr>
      </p:pic>
      <p:grpSp>
        <p:nvGrpSpPr>
          <p:cNvPr id="2" name="그룹 1020">
            <a:extLst>
              <a:ext uri="{FF2B5EF4-FFF2-40B4-BE49-F238E27FC236}">
                <a16:creationId xmlns:a16="http://schemas.microsoft.com/office/drawing/2014/main" id="{83E02B96-BF89-64D1-665C-A9C74D01190F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027F2DEC-12B5-0CFF-1735-BB19FFD38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016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4. 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학습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986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11</a:t>
              </a:r>
              <a:endParaRPr lang="en-US" b="1" dirty="0">
                <a:latin typeface="Amasis MT Pro Black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1003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0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987647"/>
              </p:ext>
            </p:extLst>
          </p:nvPr>
        </p:nvGraphicFramePr>
        <p:xfrm>
          <a:off x="8962570" y="2503713"/>
          <a:ext cx="5896137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9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9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9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0.99450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0.99455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1.00000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7503885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Amasis MT Pro Black"/>
                <a:ea typeface="한컴 윤고딕 250"/>
              </a:rPr>
              <a:t>Fitting</a:t>
            </a:r>
            <a:r>
              <a:rPr lang="ko-KR" altLang="en-US" sz="4400" b="1" dirty="0">
                <a:latin typeface="Amasis MT Pro Black"/>
                <a:ea typeface="한컴 윤고딕 250"/>
              </a:rPr>
              <a:t> 4th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86108-6298-9427-A6AD-C57CC19F4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750" y="4630537"/>
            <a:ext cx="9633856" cy="4872211"/>
          </a:xfrm>
          <a:prstGeom prst="rect">
            <a:avLst/>
          </a:prstGeom>
        </p:spPr>
      </p:pic>
      <p:grpSp>
        <p:nvGrpSpPr>
          <p:cNvPr id="2" name="그룹 1020">
            <a:extLst>
              <a:ext uri="{FF2B5EF4-FFF2-40B4-BE49-F238E27FC236}">
                <a16:creationId xmlns:a16="http://schemas.microsoft.com/office/drawing/2014/main" id="{AACA2011-E953-3ECA-096D-7FBAF6E99074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0B8A2AAD-431A-C047-B227-F61751DB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14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4. 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학습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4331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60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3994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9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235187"/>
              </p:ext>
            </p:extLst>
          </p:nvPr>
        </p:nvGraphicFramePr>
        <p:xfrm>
          <a:off x="8962570" y="2503713"/>
          <a:ext cx="5896137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9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9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9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0.99178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0.99144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0.99775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7503885" y="759775"/>
            <a:ext cx="327660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 err="1">
                <a:latin typeface="Amasis MT Pro Black"/>
                <a:ea typeface="한컴 윤고딕 250"/>
              </a:rPr>
              <a:t>Fitting</a:t>
            </a:r>
            <a:r>
              <a:rPr lang="ko-KR" altLang="en-US" sz="4400" b="1" dirty="0">
                <a:latin typeface="Amasis MT Pro Black"/>
                <a:ea typeface="한컴 윤고딕 250"/>
              </a:rPr>
              <a:t> 5th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3" name="Picture 2" descr="A graph with different colored lines&#10;&#10;자동 생성된 설명">
            <a:extLst>
              <a:ext uri="{FF2B5EF4-FFF2-40B4-BE49-F238E27FC236}">
                <a16:creationId xmlns:a16="http://schemas.microsoft.com/office/drawing/2014/main" id="{EAB5F526-CF5E-94C2-C627-CEA392ED1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107" y="4635072"/>
            <a:ext cx="9942285" cy="4817783"/>
          </a:xfrm>
          <a:prstGeom prst="rect">
            <a:avLst/>
          </a:prstGeom>
        </p:spPr>
      </p:pic>
      <p:grpSp>
        <p:nvGrpSpPr>
          <p:cNvPr id="2" name="그룹 1020">
            <a:extLst>
              <a:ext uri="{FF2B5EF4-FFF2-40B4-BE49-F238E27FC236}">
                <a16:creationId xmlns:a16="http://schemas.microsoft.com/office/drawing/2014/main" id="{E63858D0-381C-8AC6-551B-E282238873AF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C1AB33AD-32EB-BA82-FA0C-13C407C23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453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EED10E-A0DF-EEEB-C5E6-67C45EBDF27F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latin typeface="Amasis MT Pro Black" panose="020F0502020204030204" pitchFamily="18" charset="0"/>
              </a:rPr>
              <a:t>Contents</a:t>
            </a:r>
            <a:endParaRPr lang="ko-KR" altLang="en-US" sz="6000" dirty="0">
              <a:latin typeface="Amasis MT Pro Black" panose="020F0502020204030204" pitchFamily="18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9080692" y="-902859"/>
            <a:ext cx="19048" cy="16122213"/>
            <a:chOff x="9080692" y="-902859"/>
            <a:chExt cx="19048" cy="1612221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9080692" y="-902859"/>
              <a:ext cx="19048" cy="1612221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DF1535-8492-299D-36E9-7AC814F1130F}"/>
              </a:ext>
            </a:extLst>
          </p:cNvPr>
          <p:cNvGrpSpPr/>
          <p:nvPr/>
        </p:nvGrpSpPr>
        <p:grpSpPr>
          <a:xfrm>
            <a:off x="1028895" y="2773913"/>
            <a:ext cx="2772144" cy="5538903"/>
            <a:chOff x="1047038" y="2773913"/>
            <a:chExt cx="2772144" cy="553890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65604" y="2773913"/>
              <a:ext cx="1971429" cy="1971429"/>
              <a:chOff x="1365604" y="2773913"/>
              <a:chExt cx="1971429" cy="1971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65604" y="2773913"/>
                <a:ext cx="1971429" cy="1971429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C60D649-908F-C025-2ED3-D7423194EF81}"/>
                </a:ext>
              </a:extLst>
            </p:cNvPr>
            <p:cNvSpPr txBox="1"/>
            <p:nvPr/>
          </p:nvSpPr>
          <p:spPr>
            <a:xfrm>
              <a:off x="1047038" y="7728041"/>
              <a:ext cx="2772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Amasis MT Pro Black"/>
                  <a:ea typeface="한컴 윤고딕 240" panose="02020603020101020101" pitchFamily="18" charset="-127"/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F3C4918-56A0-56A2-4573-33220D8922E7}"/>
                </a:ext>
              </a:extLst>
            </p:cNvPr>
            <p:cNvCxnSpPr>
              <a:cxnSpLocks/>
            </p:cNvCxnSpPr>
            <p:nvPr/>
          </p:nvCxnSpPr>
          <p:spPr>
            <a:xfrm>
              <a:off x="2351318" y="4999309"/>
              <a:ext cx="0" cy="243019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B22C15-B96F-3742-9C2F-B9CC0C02D81F}"/>
              </a:ext>
            </a:extLst>
          </p:cNvPr>
          <p:cNvGrpSpPr/>
          <p:nvPr/>
        </p:nvGrpSpPr>
        <p:grpSpPr>
          <a:xfrm>
            <a:off x="14358122" y="2773913"/>
            <a:ext cx="2772144" cy="5538901"/>
            <a:chOff x="13831979" y="2773913"/>
            <a:chExt cx="2772144" cy="553890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222813" y="2773913"/>
              <a:ext cx="1971429" cy="1971429"/>
              <a:chOff x="10303956" y="2773913"/>
              <a:chExt cx="1971429" cy="19714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303956" y="2773913"/>
                <a:ext cx="1971429" cy="1971429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6488B1-E854-98CA-4B16-725141D40619}"/>
                </a:ext>
              </a:extLst>
            </p:cNvPr>
            <p:cNvSpPr txBox="1"/>
            <p:nvPr/>
          </p:nvSpPr>
          <p:spPr>
            <a:xfrm>
              <a:off x="13831979" y="7728039"/>
              <a:ext cx="2772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Amasis MT Pro Black"/>
                  <a:ea typeface="한컴 윤고딕 240" panose="02020603020101020101" pitchFamily="18" charset="-127"/>
                </a:rPr>
                <a:t>결과물 시연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0C7A85E8-70E1-1607-754E-5F7424F18F44}"/>
                </a:ext>
              </a:extLst>
            </p:cNvPr>
            <p:cNvCxnSpPr>
              <a:cxnSpLocks/>
            </p:cNvCxnSpPr>
            <p:nvPr/>
          </p:nvCxnSpPr>
          <p:spPr>
            <a:xfrm>
              <a:off x="15208527" y="4999308"/>
              <a:ext cx="0" cy="243019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94A1D-2A25-AAC5-B076-643DE2E3029B}"/>
              </a:ext>
            </a:extLst>
          </p:cNvPr>
          <p:cNvGrpSpPr/>
          <p:nvPr/>
        </p:nvGrpSpPr>
        <p:grpSpPr>
          <a:xfrm>
            <a:off x="7694609" y="4061215"/>
            <a:ext cx="2772144" cy="4251600"/>
            <a:chOff x="7495037" y="4061215"/>
            <a:chExt cx="2772144" cy="425160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904919" y="4061215"/>
              <a:ext cx="1971429" cy="1971429"/>
              <a:chOff x="5818490" y="4061215"/>
              <a:chExt cx="1971429" cy="197142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818490" y="4061215"/>
                <a:ext cx="1971429" cy="1971429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8B7FDC-0C59-EA7B-A83C-2CEBAC29B6CE}"/>
                </a:ext>
              </a:extLst>
            </p:cNvPr>
            <p:cNvSpPr txBox="1"/>
            <p:nvPr/>
          </p:nvSpPr>
          <p:spPr>
            <a:xfrm>
              <a:off x="7495037" y="7728040"/>
              <a:ext cx="2772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latin typeface="Amasis MT Pro Black"/>
                  <a:ea typeface="한컴 윤고딕 240" panose="02020603020101020101" pitchFamily="18" charset="-127"/>
                </a:rPr>
                <a:t>개발 과정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875F335-CFC3-3711-B5D7-86F71EED2A3A}"/>
                </a:ext>
              </a:extLst>
            </p:cNvPr>
            <p:cNvCxnSpPr>
              <a:cxnSpLocks/>
            </p:cNvCxnSpPr>
            <p:nvPr/>
          </p:nvCxnSpPr>
          <p:spPr>
            <a:xfrm>
              <a:off x="8881109" y="6214403"/>
              <a:ext cx="0" cy="1215096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031B1EE-5ECB-8C35-F64A-C419BE847356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 flipH="1">
            <a:off x="1029110" y="7158247"/>
            <a:ext cx="16122213" cy="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1014">
            <a:extLst>
              <a:ext uri="{FF2B5EF4-FFF2-40B4-BE49-F238E27FC236}">
                <a16:creationId xmlns:a16="http://schemas.microsoft.com/office/drawing/2014/main" id="{9301CC89-9D94-3396-4C14-665ADD7BD004}"/>
              </a:ext>
            </a:extLst>
          </p:cNvPr>
          <p:cNvGrpSpPr/>
          <p:nvPr/>
        </p:nvGrpSpPr>
        <p:grpSpPr>
          <a:xfrm>
            <a:off x="1723442" y="3024701"/>
            <a:ext cx="1383050" cy="1383050"/>
            <a:chOff x="1692378" y="3068102"/>
            <a:chExt cx="1383050" cy="1383050"/>
          </a:xfrm>
        </p:grpSpPr>
        <p:pic>
          <p:nvPicPr>
            <p:cNvPr id="12" name="Object 46">
              <a:extLst>
                <a:ext uri="{FF2B5EF4-FFF2-40B4-BE49-F238E27FC236}">
                  <a16:creationId xmlns:a16="http://schemas.microsoft.com/office/drawing/2014/main" id="{E1088B21-C6B9-98A1-18B0-350B13EB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2378" y="3068102"/>
              <a:ext cx="1383050" cy="1383050"/>
            </a:xfrm>
            <a:prstGeom prst="rect">
              <a:avLst/>
            </a:prstGeom>
          </p:spPr>
        </p:pic>
      </p:grpSp>
      <p:grpSp>
        <p:nvGrpSpPr>
          <p:cNvPr id="14" name="그룹 1012">
            <a:extLst>
              <a:ext uri="{FF2B5EF4-FFF2-40B4-BE49-F238E27FC236}">
                <a16:creationId xmlns:a16="http://schemas.microsoft.com/office/drawing/2014/main" id="{D1C4F15F-949D-AD32-2929-A48F0023F708}"/>
              </a:ext>
            </a:extLst>
          </p:cNvPr>
          <p:cNvGrpSpPr/>
          <p:nvPr/>
        </p:nvGrpSpPr>
        <p:grpSpPr>
          <a:xfrm>
            <a:off x="8371341" y="4311346"/>
            <a:ext cx="1435897" cy="1435897"/>
            <a:chOff x="5098561" y="4328980"/>
            <a:chExt cx="1435897" cy="1435897"/>
          </a:xfrm>
        </p:grpSpPr>
        <p:pic>
          <p:nvPicPr>
            <p:cNvPr id="16" name="Object 40">
              <a:extLst>
                <a:ext uri="{FF2B5EF4-FFF2-40B4-BE49-F238E27FC236}">
                  <a16:creationId xmlns:a16="http://schemas.microsoft.com/office/drawing/2014/main" id="{6183FD48-30A3-28C0-1CF2-C12C0D476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8561" y="4328980"/>
              <a:ext cx="1435897" cy="1435897"/>
            </a:xfrm>
            <a:prstGeom prst="rect">
              <a:avLst/>
            </a:prstGeom>
          </p:spPr>
        </p:pic>
      </p:grpSp>
      <p:grpSp>
        <p:nvGrpSpPr>
          <p:cNvPr id="17" name="그룹 1013">
            <a:extLst>
              <a:ext uri="{FF2B5EF4-FFF2-40B4-BE49-F238E27FC236}">
                <a16:creationId xmlns:a16="http://schemas.microsoft.com/office/drawing/2014/main" id="{8792FE29-7555-9C68-E9D4-B45B36BF2A64}"/>
              </a:ext>
            </a:extLst>
          </p:cNvPr>
          <p:cNvGrpSpPr/>
          <p:nvPr/>
        </p:nvGrpSpPr>
        <p:grpSpPr>
          <a:xfrm>
            <a:off x="15038699" y="3087978"/>
            <a:ext cx="1391941" cy="1391941"/>
            <a:chOff x="8604778" y="3063657"/>
            <a:chExt cx="1391941" cy="1391941"/>
          </a:xfrm>
        </p:grpSpPr>
        <p:pic>
          <p:nvPicPr>
            <p:cNvPr id="21" name="Object 43">
              <a:extLst>
                <a:ext uri="{FF2B5EF4-FFF2-40B4-BE49-F238E27FC236}">
                  <a16:creationId xmlns:a16="http://schemas.microsoft.com/office/drawing/2014/main" id="{B6AE7CAF-A2EA-CDF4-3811-AE08EEF05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04778" y="3063657"/>
              <a:ext cx="1391941" cy="139194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64028" y="1939060"/>
            <a:ext cx="402045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3-a. New 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설계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215FD-0349-454A-459B-137CB1F87500}"/>
              </a:ext>
            </a:extLst>
          </p:cNvPr>
          <p:cNvSpPr txBox="1"/>
          <p:nvPr/>
        </p:nvSpPr>
        <p:spPr>
          <a:xfrm>
            <a:off x="682172" y="4769346"/>
            <a:ext cx="400231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Amasis MT Pro Black"/>
                <a:ea typeface="한컴 윤고딕 250"/>
              </a:rPr>
              <a:t>New </a:t>
            </a:r>
            <a:r>
              <a:rPr lang="ko-KR" altLang="en-US" sz="4400" b="1" dirty="0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 1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A53F01-0225-7E33-EED6-777C5A70B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165" y="578304"/>
            <a:ext cx="9679667" cy="91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0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E7E4835-C8E6-8806-E278-00F668501E3C}"/>
              </a:ext>
            </a:extLst>
          </p:cNvPr>
          <p:cNvSpPr txBox="1"/>
          <p:nvPr/>
        </p:nvSpPr>
        <p:spPr>
          <a:xfrm>
            <a:off x="609600" y="1920917"/>
            <a:ext cx="398417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3-a. New 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설계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3439864" y="434225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9A7FB-57B5-46E4-7DF3-06673A0D6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188" y="3447370"/>
            <a:ext cx="1506765" cy="1541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4B1503-778F-7E11-0CD8-05B2E3473BC3}"/>
              </a:ext>
            </a:extLst>
          </p:cNvPr>
          <p:cNvSpPr txBox="1"/>
          <p:nvPr/>
        </p:nvSpPr>
        <p:spPr>
          <a:xfrm>
            <a:off x="1070935" y="5064341"/>
            <a:ext cx="2579055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256*256*3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r>
              <a:rPr lang="en-US" altLang="ko-KR" sz="2400" b="1" dirty="0" err="1">
                <a:latin typeface="Amasis MT Pro Black"/>
                <a:ea typeface="한컴 윤고딕 240"/>
              </a:rPr>
              <a:t>Cropped_Face</a:t>
            </a: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(color)</a:t>
            </a:r>
            <a:endParaRPr lang="en-US" b="1" dirty="0">
              <a:latin typeface="Amasis MT Pro Black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415F6-B8CF-8499-C11E-FB48DD336EBB}"/>
              </a:ext>
            </a:extLst>
          </p:cNvPr>
          <p:cNvSpPr txBox="1"/>
          <p:nvPr/>
        </p:nvSpPr>
        <p:spPr>
          <a:xfrm>
            <a:off x="4445506" y="5136912"/>
            <a:ext cx="314148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VGG16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(14714688 params)</a:t>
            </a:r>
            <a:endParaRPr lang="en-US" altLang="ko-KR" sz="24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cxnSp>
        <p:nvCxnSpPr>
          <p:cNvPr id="2" name="직선 화살표 연결선 5">
            <a:extLst>
              <a:ext uri="{FF2B5EF4-FFF2-40B4-BE49-F238E27FC236}">
                <a16:creationId xmlns:a16="http://schemas.microsoft.com/office/drawing/2014/main" id="{16CF2675-FC61-5D53-065E-C246BE32D8BD}"/>
              </a:ext>
            </a:extLst>
          </p:cNvPr>
          <p:cNvCxnSpPr>
            <a:cxnSpLocks/>
          </p:cNvCxnSpPr>
          <p:nvPr/>
        </p:nvCxnSpPr>
        <p:spPr>
          <a:xfrm>
            <a:off x="4728004" y="7771250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C888B-CDA1-E906-A4E0-B85A1A51A8DC}"/>
              </a:ext>
            </a:extLst>
          </p:cNvPr>
          <p:cNvGrpSpPr/>
          <p:nvPr/>
        </p:nvGrpSpPr>
        <p:grpSpPr>
          <a:xfrm>
            <a:off x="6459362" y="6571344"/>
            <a:ext cx="2161771" cy="3215309"/>
            <a:chOff x="2014362" y="5936344"/>
            <a:chExt cx="2161771" cy="32153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5EDA2-490C-FE04-A4D1-53FDABB7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610D1-DD4C-D87C-ECE9-5F10C3476197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8" name="직선 화살표 연결선 5">
            <a:extLst>
              <a:ext uri="{FF2B5EF4-FFF2-40B4-BE49-F238E27FC236}">
                <a16:creationId xmlns:a16="http://schemas.microsoft.com/office/drawing/2014/main" id="{C1F1248A-ACFB-3D95-F689-8ED4ED8E3BBC}"/>
              </a:ext>
            </a:extLst>
          </p:cNvPr>
          <p:cNvCxnSpPr>
            <a:cxnSpLocks/>
          </p:cNvCxnSpPr>
          <p:nvPr/>
        </p:nvCxnSpPr>
        <p:spPr>
          <a:xfrm>
            <a:off x="7812289" y="4342249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5FF29E-86E1-0920-5BB1-DE7FAA2605E2}"/>
              </a:ext>
            </a:extLst>
          </p:cNvPr>
          <p:cNvGrpSpPr/>
          <p:nvPr/>
        </p:nvGrpSpPr>
        <p:grpSpPr>
          <a:xfrm>
            <a:off x="9152393" y="3844925"/>
            <a:ext cx="3648075" cy="1424939"/>
            <a:chOff x="6703106" y="6638925"/>
            <a:chExt cx="3648075" cy="142493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A842C9-3B7A-2329-FCA7-4519CEA4B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3106" y="6638925"/>
              <a:ext cx="3648075" cy="8191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93533-286C-7B1E-CDF0-DCFCA6905EAD}"/>
                </a:ext>
              </a:extLst>
            </p:cNvPr>
            <p:cNvSpPr txBox="1"/>
            <p:nvPr/>
          </p:nvSpPr>
          <p:spPr>
            <a:xfrm>
              <a:off x="7446333" y="7448311"/>
              <a:ext cx="2161771" cy="61555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/>
                </a:rPr>
                <a:t>Flatten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27" name="직선 화살표 연결선 5">
            <a:extLst>
              <a:ext uri="{FF2B5EF4-FFF2-40B4-BE49-F238E27FC236}">
                <a16:creationId xmlns:a16="http://schemas.microsoft.com/office/drawing/2014/main" id="{05B82E3B-2DCA-EE99-5365-9516BCD1AD02}"/>
              </a:ext>
            </a:extLst>
          </p:cNvPr>
          <p:cNvCxnSpPr>
            <a:cxnSpLocks/>
          </p:cNvCxnSpPr>
          <p:nvPr/>
        </p:nvCxnSpPr>
        <p:spPr>
          <a:xfrm>
            <a:off x="13418432" y="4342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C6B456A-4361-3F4A-AD4E-E5F1FEE87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417789" y="3156591"/>
            <a:ext cx="1837418" cy="106407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D598803-E8F2-9F23-B91D-768ED83F339F}"/>
              </a:ext>
            </a:extLst>
          </p:cNvPr>
          <p:cNvSpPr txBox="1"/>
          <p:nvPr/>
        </p:nvSpPr>
        <p:spPr>
          <a:xfrm>
            <a:off x="14249905" y="4817596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Dense</a:t>
            </a:r>
            <a:endParaRPr lang="en-US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(256)</a:t>
            </a:r>
            <a:endParaRPr lang="en-US" b="1" dirty="0">
              <a:latin typeface="Amasis MT Pro Black"/>
              <a:ea typeface="한컴 윤고딕 240"/>
            </a:endParaRPr>
          </a:p>
        </p:txBody>
      </p:sp>
      <p:cxnSp>
        <p:nvCxnSpPr>
          <p:cNvPr id="56" name="직선 화살표 연결선 5">
            <a:extLst>
              <a:ext uri="{FF2B5EF4-FFF2-40B4-BE49-F238E27FC236}">
                <a16:creationId xmlns:a16="http://schemas.microsoft.com/office/drawing/2014/main" id="{D2583F08-FD63-089D-010B-6E5588D0F7BC}"/>
              </a:ext>
            </a:extLst>
          </p:cNvPr>
          <p:cNvCxnSpPr>
            <a:cxnSpLocks/>
          </p:cNvCxnSpPr>
          <p:nvPr/>
        </p:nvCxnSpPr>
        <p:spPr>
          <a:xfrm>
            <a:off x="9662860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EB7EE73-B34C-C832-2C43-30847B0F3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986646" y="7148019"/>
            <a:ext cx="1837418" cy="1064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CC2B935-423E-A5F6-ECCA-5E82071CE5CC}"/>
              </a:ext>
            </a:extLst>
          </p:cNvPr>
          <p:cNvSpPr txBox="1"/>
          <p:nvPr/>
        </p:nvSpPr>
        <p:spPr>
          <a:xfrm>
            <a:off x="11818762" y="8809024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Dense</a:t>
            </a:r>
            <a:endParaRPr lang="en-US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(1)</a:t>
            </a:r>
            <a:endParaRPr lang="en-US" b="1" dirty="0">
              <a:latin typeface="Amasis MT Pro Black"/>
              <a:ea typeface="한컴 윤고딕 24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5E7E68-A194-DFFF-90ED-4B2B7A23949E}"/>
              </a:ext>
            </a:extLst>
          </p:cNvPr>
          <p:cNvSpPr txBox="1"/>
          <p:nvPr/>
        </p:nvSpPr>
        <p:spPr>
          <a:xfrm>
            <a:off x="7286172" y="759775"/>
            <a:ext cx="416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Amasis MT Pro Black"/>
                <a:ea typeface="한컴 윤고딕 250"/>
              </a:rPr>
              <a:t>New </a:t>
            </a:r>
            <a:r>
              <a:rPr lang="ko-KR" altLang="en-US" sz="4400" b="1" dirty="0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 1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39C2C-DD8E-9B8E-921B-1760D2065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8029" y="2505529"/>
            <a:ext cx="2590800" cy="26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64028" y="1939060"/>
            <a:ext cx="402045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3-a. New 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설계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215FD-0349-454A-459B-137CB1F87500}"/>
              </a:ext>
            </a:extLst>
          </p:cNvPr>
          <p:cNvSpPr txBox="1"/>
          <p:nvPr/>
        </p:nvSpPr>
        <p:spPr>
          <a:xfrm>
            <a:off x="682172" y="4769346"/>
            <a:ext cx="400231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Amasis MT Pro Black"/>
                <a:ea typeface="한컴 윤고딕 250"/>
              </a:rPr>
              <a:t>New </a:t>
            </a:r>
            <a:r>
              <a:rPr lang="ko-KR" altLang="en-US" sz="4400" b="1" dirty="0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 2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3" name="Picture 2" descr="A screenshot of a computer&#10;&#10;자동 생성된 설명">
            <a:extLst>
              <a:ext uri="{FF2B5EF4-FFF2-40B4-BE49-F238E27FC236}">
                <a16:creationId xmlns:a16="http://schemas.microsoft.com/office/drawing/2014/main" id="{A431AD0C-043E-47B4-977C-A477E091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8287" y="772886"/>
            <a:ext cx="11283495" cy="875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3439864" y="434225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98417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3-a. New 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설계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19A7FB-57B5-46E4-7DF3-06673A0D6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188" y="3447370"/>
            <a:ext cx="1506765" cy="15416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4B1503-778F-7E11-0CD8-05B2E3473BC3}"/>
              </a:ext>
            </a:extLst>
          </p:cNvPr>
          <p:cNvSpPr txBox="1"/>
          <p:nvPr/>
        </p:nvSpPr>
        <p:spPr>
          <a:xfrm>
            <a:off x="1070935" y="5136913"/>
            <a:ext cx="257905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224*224*3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(color)</a:t>
            </a:r>
            <a:endParaRPr lang="en-US" b="1" dirty="0">
              <a:latin typeface="Amasis MT Pro Black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0415F6-B8CF-8499-C11E-FB48DD336EBB}"/>
              </a:ext>
            </a:extLst>
          </p:cNvPr>
          <p:cNvSpPr txBox="1"/>
          <p:nvPr/>
        </p:nvSpPr>
        <p:spPr>
          <a:xfrm>
            <a:off x="4445506" y="5136912"/>
            <a:ext cx="3141485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RESNET50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(23587712 params)</a:t>
            </a:r>
            <a:endParaRPr lang="en-US" altLang="ko-KR" sz="24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cxnSp>
        <p:nvCxnSpPr>
          <p:cNvPr id="2" name="직선 화살표 연결선 5">
            <a:extLst>
              <a:ext uri="{FF2B5EF4-FFF2-40B4-BE49-F238E27FC236}">
                <a16:creationId xmlns:a16="http://schemas.microsoft.com/office/drawing/2014/main" id="{16CF2675-FC61-5D53-065E-C246BE32D8BD}"/>
              </a:ext>
            </a:extLst>
          </p:cNvPr>
          <p:cNvCxnSpPr>
            <a:cxnSpLocks/>
          </p:cNvCxnSpPr>
          <p:nvPr/>
        </p:nvCxnSpPr>
        <p:spPr>
          <a:xfrm>
            <a:off x="1843290" y="7771250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C888B-CDA1-E906-A4E0-B85A1A51A8DC}"/>
              </a:ext>
            </a:extLst>
          </p:cNvPr>
          <p:cNvGrpSpPr/>
          <p:nvPr/>
        </p:nvGrpSpPr>
        <p:grpSpPr>
          <a:xfrm>
            <a:off x="6459362" y="6571344"/>
            <a:ext cx="2161771" cy="3215309"/>
            <a:chOff x="2014362" y="5936344"/>
            <a:chExt cx="2161771" cy="32153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55EDA2-490C-FE04-A4D1-53FDABB7F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9473" y="5936344"/>
              <a:ext cx="809625" cy="22243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8610D1-DD4C-D87C-ECE9-5F10C3476197}"/>
                </a:ext>
              </a:extLst>
            </p:cNvPr>
            <p:cNvSpPr txBox="1"/>
            <p:nvPr/>
          </p:nvSpPr>
          <p:spPr>
            <a:xfrm>
              <a:off x="2014362" y="8166768"/>
              <a:ext cx="2161771" cy="9848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Dropout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 panose="02020603020101020101" pitchFamily="18" charset="-127"/>
                </a:rPr>
                <a:t>(0.25)</a:t>
              </a:r>
              <a:endParaRPr lang="en-US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</p:grpSp>
      <p:cxnSp>
        <p:nvCxnSpPr>
          <p:cNvPr id="8" name="직선 화살표 연결선 5">
            <a:extLst>
              <a:ext uri="{FF2B5EF4-FFF2-40B4-BE49-F238E27FC236}">
                <a16:creationId xmlns:a16="http://schemas.microsoft.com/office/drawing/2014/main" id="{C1F1248A-ACFB-3D95-F689-8ED4ED8E3BBC}"/>
              </a:ext>
            </a:extLst>
          </p:cNvPr>
          <p:cNvCxnSpPr>
            <a:cxnSpLocks/>
          </p:cNvCxnSpPr>
          <p:nvPr/>
        </p:nvCxnSpPr>
        <p:spPr>
          <a:xfrm>
            <a:off x="7812289" y="4342249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5">
            <a:extLst>
              <a:ext uri="{FF2B5EF4-FFF2-40B4-BE49-F238E27FC236}">
                <a16:creationId xmlns:a16="http://schemas.microsoft.com/office/drawing/2014/main" id="{05B82E3B-2DCA-EE99-5365-9516BCD1AD02}"/>
              </a:ext>
            </a:extLst>
          </p:cNvPr>
          <p:cNvCxnSpPr>
            <a:cxnSpLocks/>
          </p:cNvCxnSpPr>
          <p:nvPr/>
        </p:nvCxnSpPr>
        <p:spPr>
          <a:xfrm>
            <a:off x="12112146" y="4342248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">
            <a:extLst>
              <a:ext uri="{FF2B5EF4-FFF2-40B4-BE49-F238E27FC236}">
                <a16:creationId xmlns:a16="http://schemas.microsoft.com/office/drawing/2014/main" id="{D2583F08-FD63-089D-010B-6E5588D0F7BC}"/>
              </a:ext>
            </a:extLst>
          </p:cNvPr>
          <p:cNvCxnSpPr>
            <a:cxnSpLocks/>
          </p:cNvCxnSpPr>
          <p:nvPr/>
        </p:nvCxnSpPr>
        <p:spPr>
          <a:xfrm>
            <a:off x="5617003" y="7771247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EEB7EE73-B34C-C832-2C43-30847B0F3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842646" y="7148019"/>
            <a:ext cx="1837418" cy="106407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CC2B935-423E-A5F6-ECCA-5E82071CE5CC}"/>
              </a:ext>
            </a:extLst>
          </p:cNvPr>
          <p:cNvSpPr txBox="1"/>
          <p:nvPr/>
        </p:nvSpPr>
        <p:spPr>
          <a:xfrm>
            <a:off x="2674762" y="8809024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Dense</a:t>
            </a:r>
            <a:endParaRPr lang="en-US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(256)</a:t>
            </a:r>
            <a:endParaRPr lang="en-US" b="1" dirty="0">
              <a:latin typeface="Amasis MT Pro Black"/>
              <a:ea typeface="한컴 윤고딕 24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5E7E68-A194-DFFF-90ED-4B2B7A23949E}"/>
              </a:ext>
            </a:extLst>
          </p:cNvPr>
          <p:cNvSpPr txBox="1"/>
          <p:nvPr/>
        </p:nvSpPr>
        <p:spPr>
          <a:xfrm>
            <a:off x="7286172" y="759775"/>
            <a:ext cx="41655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Amasis MT Pro Black"/>
                <a:ea typeface="한컴 윤고딕 250"/>
              </a:rPr>
              <a:t>New </a:t>
            </a:r>
            <a:r>
              <a:rPr lang="ko-KR" altLang="en-US" sz="4400" b="1" dirty="0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 2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439C2C-DD8E-9B8E-921B-1760D2065E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8029" y="2505529"/>
            <a:ext cx="2590800" cy="268151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573FB-2363-09DF-070E-0C00677934A9}"/>
              </a:ext>
            </a:extLst>
          </p:cNvPr>
          <p:cNvGrpSpPr/>
          <p:nvPr/>
        </p:nvGrpSpPr>
        <p:grpSpPr>
          <a:xfrm>
            <a:off x="8626023" y="2260824"/>
            <a:ext cx="2886529" cy="4153527"/>
            <a:chOff x="8317594" y="2442253"/>
            <a:chExt cx="2886529" cy="41535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53A443-5294-BEF2-BC63-5213FA3F30FF}"/>
                </a:ext>
              </a:extLst>
            </p:cNvPr>
            <p:cNvSpPr txBox="1"/>
            <p:nvPr/>
          </p:nvSpPr>
          <p:spPr>
            <a:xfrm>
              <a:off x="8890504" y="5826339"/>
              <a:ext cx="21617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endParaRPr lang="en-US" altLang="ko-KR" sz="1000" b="1" dirty="0">
                <a:latin typeface="Amasis MT Pro Black"/>
                <a:ea typeface="한컴 윤고딕 240"/>
                <a:cs typeface="Calibri"/>
              </a:endParaRPr>
            </a:p>
            <a:p>
              <a:pPr algn="ctr"/>
              <a:r>
                <a:rPr lang="en-US" altLang="ko-KR" sz="2400" b="1" dirty="0">
                  <a:latin typeface="Amasis MT Pro Black"/>
                  <a:ea typeface="한컴 윤고딕 240"/>
                </a:rPr>
                <a:t>Conv2D (64)</a:t>
              </a:r>
              <a:endParaRPr lang="en-US" b="1" dirty="0">
                <a:latin typeface="Amasis MT Pro Black"/>
                <a:ea typeface="한컴 윤고딕 240"/>
              </a:endParaRPr>
            </a:p>
            <a:p>
              <a:pPr algn="ctr"/>
              <a:endParaRPr lang="en-US" altLang="ko-KR" sz="1000" b="1" dirty="0">
                <a:latin typeface="Amasis MT Pro Black"/>
                <a:ea typeface="한컴 윤고딕 240" panose="02020603020101020101" pitchFamily="18" charset="-127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7B417A-375D-43F8-95B5-9F9472120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7594" y="2442253"/>
              <a:ext cx="2886529" cy="3406776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0BA4881-D4FD-8C31-0487-F675C1C08596}"/>
              </a:ext>
            </a:extLst>
          </p:cNvPr>
          <p:cNvSpPr txBox="1"/>
          <p:nvPr/>
        </p:nvSpPr>
        <p:spPr>
          <a:xfrm>
            <a:off x="13952359" y="4683339"/>
            <a:ext cx="2560913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err="1">
                <a:solidFill>
                  <a:srgbClr val="000000"/>
                </a:solidFill>
                <a:latin typeface="Amasis MT Pro Black"/>
                <a:ea typeface="한컴 윤고딕 240"/>
                <a:cs typeface="+mn-lt"/>
              </a:rPr>
              <a:t>GlobalAverage</a:t>
            </a:r>
            <a:endParaRPr lang="en-US" b="1" dirty="0" err="1">
              <a:solidFill>
                <a:srgbClr val="000000"/>
              </a:solidFill>
              <a:latin typeface="Amasis MT Pro Black"/>
              <a:ea typeface="한컴 윤고딕 240"/>
              <a:cs typeface="+mn-lt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  <a:cs typeface="Calibri"/>
              </a:rPr>
              <a:t>Pooling2D</a:t>
            </a:r>
            <a:endParaRPr lang="en-US" b="1" dirty="0">
              <a:latin typeface="Amasis MT Pro Black"/>
              <a:ea typeface="한컴 윤고딕 240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  <a:cs typeface="Calibri"/>
              </a:rPr>
              <a:t>(2,2)</a:t>
            </a:r>
            <a:endParaRPr lang="en-US" altLang="ko-KR" sz="2400" b="1" dirty="0">
              <a:latin typeface="Amasis MT Pro Black"/>
              <a:ea typeface="한컴 윤고딕 240" panose="02020603020101020101" pitchFamily="18" charset="-127"/>
              <a:cs typeface="Calibri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cxnSp>
        <p:nvCxnSpPr>
          <p:cNvPr id="39" name="직선 화살표 연결선 5">
            <a:extLst>
              <a:ext uri="{FF2B5EF4-FFF2-40B4-BE49-F238E27FC236}">
                <a16:creationId xmlns:a16="http://schemas.microsoft.com/office/drawing/2014/main" id="{2D074A3A-232B-FB3D-79E2-3C0FCAF5EDB5}"/>
              </a:ext>
            </a:extLst>
          </p:cNvPr>
          <p:cNvCxnSpPr>
            <a:cxnSpLocks/>
          </p:cNvCxnSpPr>
          <p:nvPr/>
        </p:nvCxnSpPr>
        <p:spPr>
          <a:xfrm>
            <a:off x="8737573" y="7771246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F60E3B6-1D2D-53C5-EEED-3C7F606E2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063502" y="7129875"/>
            <a:ext cx="1837418" cy="106407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C76C252-E3FB-679B-A555-1F7999771B9E}"/>
              </a:ext>
            </a:extLst>
          </p:cNvPr>
          <p:cNvSpPr txBox="1"/>
          <p:nvPr/>
        </p:nvSpPr>
        <p:spPr>
          <a:xfrm>
            <a:off x="9895618" y="8790880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Dense</a:t>
            </a:r>
            <a:endParaRPr lang="en-US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(128)</a:t>
            </a:r>
            <a:endParaRPr lang="en-US" b="1" dirty="0">
              <a:latin typeface="Amasis MT Pro Black"/>
              <a:ea typeface="한컴 윤고딕 24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E63B984-7EB2-5CC0-9BEE-5D9D7E961B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05079" y="3815897"/>
            <a:ext cx="3648075" cy="819150"/>
          </a:xfrm>
          <a:prstGeom prst="rect">
            <a:avLst/>
          </a:prstGeom>
        </p:spPr>
      </p:pic>
      <p:cxnSp>
        <p:nvCxnSpPr>
          <p:cNvPr id="50" name="직선 화살표 연결선 5">
            <a:extLst>
              <a:ext uri="{FF2B5EF4-FFF2-40B4-BE49-F238E27FC236}">
                <a16:creationId xmlns:a16="http://schemas.microsoft.com/office/drawing/2014/main" id="{ECA3D57B-6C03-C935-E67B-211A9B027B46}"/>
              </a:ext>
            </a:extLst>
          </p:cNvPr>
          <p:cNvCxnSpPr>
            <a:cxnSpLocks/>
          </p:cNvCxnSpPr>
          <p:nvPr/>
        </p:nvCxnSpPr>
        <p:spPr>
          <a:xfrm>
            <a:off x="12620143" y="7771245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D97332FB-E47C-F16C-9F5B-F872A85ABF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3946073" y="7129874"/>
            <a:ext cx="1837418" cy="106407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BB8A86E-E191-14B3-69BF-84F83D87D2FC}"/>
              </a:ext>
            </a:extLst>
          </p:cNvPr>
          <p:cNvSpPr txBox="1"/>
          <p:nvPr/>
        </p:nvSpPr>
        <p:spPr>
          <a:xfrm>
            <a:off x="13778189" y="8790879"/>
            <a:ext cx="2161771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/>
              <a:cs typeface="Calibri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Dense</a:t>
            </a:r>
            <a:endParaRPr lang="en-US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/>
              </a:rPr>
              <a:t>(1)</a:t>
            </a:r>
            <a:endParaRPr lang="en-US" b="1" dirty="0">
              <a:latin typeface="Amasis MT Pro Black"/>
              <a:ea typeface="한컴 윤고딕 240"/>
            </a:endParaRPr>
          </a:p>
        </p:txBody>
      </p:sp>
    </p:spTree>
    <p:extLst>
      <p:ext uri="{BB962C8B-B14F-4D97-AF65-F5344CB8AC3E}">
        <p14:creationId xmlns:p14="http://schemas.microsoft.com/office/powerpoint/2010/main" val="119398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pic>
        <p:nvPicPr>
          <p:cNvPr id="12" name="Object 65">
            <a:extLst>
              <a:ext uri="{FF2B5EF4-FFF2-40B4-BE49-F238E27FC236}">
                <a16:creationId xmlns:a16="http://schemas.microsoft.com/office/drawing/2014/main" id="{AA375810-A19D-545A-7D51-4A5AD3BDB4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8824492"/>
            <a:ext cx="1277274" cy="12772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DA629D-947B-4750-D86C-F61EB4236710}"/>
              </a:ext>
            </a:extLst>
          </p:cNvPr>
          <p:cNvSpPr txBox="1"/>
          <p:nvPr/>
        </p:nvSpPr>
        <p:spPr>
          <a:xfrm>
            <a:off x="12311743" y="759775"/>
            <a:ext cx="427445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Amasis MT Pro Black"/>
                <a:ea typeface="한컴 윤고딕 250"/>
              </a:rPr>
              <a:t>New </a:t>
            </a:r>
            <a:r>
              <a:rPr lang="ko-KR" altLang="en-US" sz="4400" b="1" dirty="0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 2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F6FBE4-687C-CF4F-EC5F-202F57489F04}"/>
              </a:ext>
            </a:extLst>
          </p:cNvPr>
          <p:cNvSpPr txBox="1"/>
          <p:nvPr/>
        </p:nvSpPr>
        <p:spPr>
          <a:xfrm>
            <a:off x="5018314" y="759775"/>
            <a:ext cx="427445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Amasis MT Pro Black"/>
                <a:ea typeface="한컴 윤고딕 250"/>
              </a:rPr>
              <a:t>New </a:t>
            </a:r>
            <a:r>
              <a:rPr lang="ko-KR" altLang="en-US" sz="4400" b="1" dirty="0" err="1">
                <a:latin typeface="Amasis MT Pro Black"/>
                <a:ea typeface="한컴 윤고딕 250"/>
              </a:rPr>
              <a:t>Model</a:t>
            </a:r>
            <a:r>
              <a:rPr lang="ko-KR" altLang="en-US" sz="4400" b="1" dirty="0">
                <a:latin typeface="Amasis MT Pro Black"/>
                <a:ea typeface="한컴 윤고딕 250"/>
              </a:rPr>
              <a:t> 1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C2ADD1-A341-A1D7-9F3D-139FFE19C792}"/>
              </a:ext>
            </a:extLst>
          </p:cNvPr>
          <p:cNvGraphicFramePr>
            <a:graphicFrameLocks noGrp="1"/>
          </p:cNvGraphicFramePr>
          <p:nvPr/>
        </p:nvGraphicFramePr>
        <p:xfrm>
          <a:off x="4190999" y="1923142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0.99726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0.99711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0.99900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789AE81-E201-E2EE-511E-B2E2EC1C1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784796"/>
              </p:ext>
            </p:extLst>
          </p:nvPr>
        </p:nvGraphicFramePr>
        <p:xfrm>
          <a:off x="11502570" y="1923141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7056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0.90750</a:t>
                      </a:r>
                      <a:endParaRPr lang="en-US" sz="2400" dirty="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0.91169</a:t>
                      </a:r>
                      <a:endParaRPr lang="en-US" sz="2400" dirty="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0.95025</a:t>
                      </a:r>
                      <a:endParaRPr lang="en-US" sz="2400" dirty="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93389BE-1D9E-5F82-65F3-BAF8D96B5021}"/>
              </a:ext>
            </a:extLst>
          </p:cNvPr>
          <p:cNvGrpSpPr/>
          <p:nvPr/>
        </p:nvGrpSpPr>
        <p:grpSpPr>
          <a:xfrm>
            <a:off x="3781649" y="4134757"/>
            <a:ext cx="6715131" cy="5156201"/>
            <a:chOff x="3781649" y="4134757"/>
            <a:chExt cx="6715131" cy="5156201"/>
          </a:xfrm>
        </p:grpSpPr>
        <p:pic>
          <p:nvPicPr>
            <p:cNvPr id="27" name="Picture 26" descr="A blue squares with white text&#10;&#10;자동 생성된 설명">
              <a:extLst>
                <a:ext uri="{FF2B5EF4-FFF2-40B4-BE49-F238E27FC236}">
                  <a16:creationId xmlns:a16="http://schemas.microsoft.com/office/drawing/2014/main" id="{13A555AE-4C2B-B93B-3E86-2BA900A0B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5F414F-3539-5B89-C06F-61C53B23ED97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4400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794A41-3A63-70F6-5929-293C97F22E1F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19</a:t>
              </a:r>
              <a:endParaRPr lang="en-US" b="1" dirty="0">
                <a:latin typeface="Amasis MT Pro Black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C48BC8-31F7-3076-0C6A-2E3AD2E86D95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3981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EAD898-975A-E280-CD94-D651F5B29381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4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55BC6F-216B-E64C-B25D-1D71CB733110}"/>
              </a:ext>
            </a:extLst>
          </p:cNvPr>
          <p:cNvGrpSpPr/>
          <p:nvPr/>
        </p:nvGrpSpPr>
        <p:grpSpPr>
          <a:xfrm>
            <a:off x="10970756" y="3953329"/>
            <a:ext cx="6969131" cy="5337629"/>
            <a:chOff x="10970756" y="3953329"/>
            <a:chExt cx="6969131" cy="5337629"/>
          </a:xfrm>
        </p:grpSpPr>
        <p:pic>
          <p:nvPicPr>
            <p:cNvPr id="26" name="Picture 25" descr="A blue squares with white text&#10;&#10;자동 생성된 설명">
              <a:extLst>
                <a:ext uri="{FF2B5EF4-FFF2-40B4-BE49-F238E27FC236}">
                  <a16:creationId xmlns:a16="http://schemas.microsoft.com/office/drawing/2014/main" id="{CD4524E3-F035-51EB-3C5C-A4A950FDB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70756" y="3953329"/>
              <a:ext cx="6969131" cy="533762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605517-773B-3EAF-89E1-2EF3610F1149}"/>
                </a:ext>
              </a:extLst>
            </p:cNvPr>
            <p:cNvSpPr txBox="1"/>
            <p:nvPr/>
          </p:nvSpPr>
          <p:spPr>
            <a:xfrm>
              <a:off x="14978740" y="5041486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27</a:t>
              </a:r>
              <a:endParaRPr lang="en-US" b="1" dirty="0">
                <a:latin typeface="Amasis MT Pro Black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C4B0A8-ED74-7AB7-2575-3560802FA5FC}"/>
                </a:ext>
              </a:extLst>
            </p:cNvPr>
            <p:cNvSpPr txBox="1"/>
            <p:nvPr/>
          </p:nvSpPr>
          <p:spPr>
            <a:xfrm>
              <a:off x="11985170" y="5041487"/>
              <a:ext cx="2242458" cy="769441"/>
            </a:xfrm>
            <a:prstGeom prst="rect">
              <a:avLst/>
            </a:prstGeom>
            <a:solidFill>
              <a:srgbClr val="094990"/>
            </a:solidFill>
            <a:ln>
              <a:noFill/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172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6C2408-3D41-B138-4E64-208CBF46529B}"/>
                </a:ext>
              </a:extLst>
            </p:cNvPr>
            <p:cNvSpPr txBox="1"/>
            <p:nvPr/>
          </p:nvSpPr>
          <p:spPr>
            <a:xfrm>
              <a:off x="14978741" y="7400059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191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8BD5CC-6759-CD2E-FC58-9F7C19BAC33D}"/>
                </a:ext>
              </a:extLst>
            </p:cNvPr>
            <p:cNvSpPr txBox="1"/>
            <p:nvPr/>
          </p:nvSpPr>
          <p:spPr>
            <a:xfrm>
              <a:off x="11985168" y="7400056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10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77939A-3BF4-27F4-B7C4-5C5D73939C83}"/>
              </a:ext>
            </a:extLst>
          </p:cNvPr>
          <p:cNvSpPr txBox="1"/>
          <p:nvPr/>
        </p:nvSpPr>
        <p:spPr>
          <a:xfrm>
            <a:off x="537028" y="1920917"/>
            <a:ext cx="365759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3-a. New 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</a:t>
            </a:r>
            <a:endParaRPr lang="en-US" altLang="ko-KR" sz="3200" b="1">
              <a:latin typeface="Amasis MT Pro Black"/>
              <a:ea typeface="한컴 윤고딕 250"/>
            </a:endParaRPr>
          </a:p>
          <a:p>
            <a:pPr algn="ctr"/>
            <a:r>
              <a:rPr lang="ko-KR" altLang="en-US" sz="3200" b="1" dirty="0">
                <a:latin typeface="Amasis MT Pro Black"/>
                <a:ea typeface="한컴 윤고딕 250"/>
              </a:rPr>
              <a:t>설계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</p:spTree>
    <p:extLst>
      <p:ext uri="{BB962C8B-B14F-4D97-AF65-F5344CB8AC3E}">
        <p14:creationId xmlns:p14="http://schemas.microsoft.com/office/powerpoint/2010/main" val="268053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F6FBE4-687C-CF4F-EC5F-202F57489F04}"/>
              </a:ext>
            </a:extLst>
          </p:cNvPr>
          <p:cNvSpPr txBox="1"/>
          <p:nvPr/>
        </p:nvSpPr>
        <p:spPr>
          <a:xfrm>
            <a:off x="6669313" y="759775"/>
            <a:ext cx="4945743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Amasis MT Pro Black"/>
                <a:ea typeface="한컴 윤고딕 250"/>
              </a:rPr>
              <a:t>New </a:t>
            </a:r>
            <a:r>
              <a:rPr lang="ko-KR" altLang="en-US" sz="4400" b="1" dirty="0" err="1">
                <a:latin typeface="Amasis MT Pro Black"/>
                <a:ea typeface="한컴 윤고딕 250"/>
              </a:rPr>
              <a:t>Fitting</a:t>
            </a:r>
            <a:r>
              <a:rPr lang="ko-KR" altLang="en-US" sz="4400" b="1" dirty="0">
                <a:latin typeface="Amasis MT Pro Black"/>
                <a:ea typeface="한컴 윤고딕 250"/>
              </a:rPr>
              <a:t> 1st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2" name="Picture 1" descr="A graph with different colored lines&#10;&#10;자동 생성된 설명">
            <a:extLst>
              <a:ext uri="{FF2B5EF4-FFF2-40B4-BE49-F238E27FC236}">
                <a16:creationId xmlns:a16="http://schemas.microsoft.com/office/drawing/2014/main" id="{606B58B5-95F8-89C4-9F8A-0E5228338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43" y="4748466"/>
            <a:ext cx="9869714" cy="472707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4400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19</a:t>
              </a:r>
              <a:endParaRPr lang="en-US" b="1" dirty="0">
                <a:latin typeface="Amasis MT Pro Black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3981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4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/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0.99726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0.99711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0.99900</a:t>
                      </a:r>
                      <a:endParaRPr lang="en-US" sz="240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C262CFA-DED0-3801-6BDD-A0F24FF7CA2A}"/>
              </a:ext>
            </a:extLst>
          </p:cNvPr>
          <p:cNvSpPr txBox="1"/>
          <p:nvPr/>
        </p:nvSpPr>
        <p:spPr>
          <a:xfrm>
            <a:off x="845457" y="1920917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4-a. New 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학습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grpSp>
        <p:nvGrpSpPr>
          <p:cNvPr id="3" name="그룹 1020">
            <a:extLst>
              <a:ext uri="{FF2B5EF4-FFF2-40B4-BE49-F238E27FC236}">
                <a16:creationId xmlns:a16="http://schemas.microsoft.com/office/drawing/2014/main" id="{6C0294D5-B709-24FB-79E1-24094F5630CB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C7DA4198-180C-C38A-4C97-64BCEA914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429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E05EBEC-384D-2303-3B5E-4ABA9C271B9E}"/>
              </a:ext>
            </a:extLst>
          </p:cNvPr>
          <p:cNvSpPr txBox="1"/>
          <p:nvPr/>
        </p:nvSpPr>
        <p:spPr>
          <a:xfrm>
            <a:off x="6433457" y="759775"/>
            <a:ext cx="541745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Amasis MT Pro Black"/>
                <a:ea typeface="한컴 윤고딕 250"/>
              </a:rPr>
              <a:t>New </a:t>
            </a:r>
            <a:r>
              <a:rPr lang="ko-KR" altLang="en-US" sz="4400" b="1" dirty="0" err="1">
                <a:latin typeface="Amasis MT Pro Black"/>
                <a:ea typeface="한컴 윤고딕 250"/>
              </a:rPr>
              <a:t>Fitting</a:t>
            </a:r>
            <a:r>
              <a:rPr lang="ko-KR" altLang="en-US" sz="4400" b="1" dirty="0">
                <a:latin typeface="Amasis MT Pro Black"/>
                <a:ea typeface="한컴 윤고딕 250"/>
              </a:rPr>
              <a:t> 2nd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2012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1980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6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963291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latin typeface="Amasis MT Pro Black"/>
                        </a:rPr>
                        <a:t>0.99800</a:t>
                      </a:r>
                      <a:endParaRPr lang="en-US" dirty="0">
                        <a:latin typeface="Amasis MT Pro Black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0.99798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0.99698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pic>
        <p:nvPicPr>
          <p:cNvPr id="2" name="Picture 1" descr="A graph with different colored lines&#10;&#10;자동 생성된 설명">
            <a:extLst>
              <a:ext uri="{FF2B5EF4-FFF2-40B4-BE49-F238E27FC236}">
                <a16:creationId xmlns:a16="http://schemas.microsoft.com/office/drawing/2014/main" id="{19F85A83-EB5B-0F71-ED9E-48697820C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106" y="4576947"/>
            <a:ext cx="10196285" cy="52515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E86CAD-78B3-A1AC-9219-EF06BF643612}"/>
              </a:ext>
            </a:extLst>
          </p:cNvPr>
          <p:cNvSpPr txBox="1"/>
          <p:nvPr/>
        </p:nvSpPr>
        <p:spPr>
          <a:xfrm>
            <a:off x="845457" y="1920917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4-a. New 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학습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grpSp>
        <p:nvGrpSpPr>
          <p:cNvPr id="3" name="그룹 1020">
            <a:extLst>
              <a:ext uri="{FF2B5EF4-FFF2-40B4-BE49-F238E27FC236}">
                <a16:creationId xmlns:a16="http://schemas.microsoft.com/office/drawing/2014/main" id="{3C36DC97-D598-7AC2-3509-35A792C3FFDD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5" name="Object 58">
              <a:extLst>
                <a:ext uri="{FF2B5EF4-FFF2-40B4-BE49-F238E27FC236}">
                  <a16:creationId xmlns:a16="http://schemas.microsoft.com/office/drawing/2014/main" id="{FBAD277F-AE87-06D1-331E-E30559E01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504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23EAF8-DDB0-CDAE-7A16-3A5F4C076FD8}"/>
              </a:ext>
            </a:extLst>
          </p:cNvPr>
          <p:cNvGrpSpPr/>
          <p:nvPr/>
        </p:nvGrpSpPr>
        <p:grpSpPr>
          <a:xfrm>
            <a:off x="842506" y="3155043"/>
            <a:ext cx="6715131" cy="5156201"/>
            <a:chOff x="3781649" y="4134757"/>
            <a:chExt cx="6715131" cy="5156201"/>
          </a:xfrm>
        </p:grpSpPr>
        <p:pic>
          <p:nvPicPr>
            <p:cNvPr id="8" name="Picture 7" descr="A blue squares with white text&#10;&#10;자동 생성된 설명">
              <a:extLst>
                <a:ext uri="{FF2B5EF4-FFF2-40B4-BE49-F238E27FC236}">
                  <a16:creationId xmlns:a16="http://schemas.microsoft.com/office/drawing/2014/main" id="{65142775-892F-E57A-BEA5-EBDDD2BCE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1649" y="4134757"/>
              <a:ext cx="6715131" cy="51562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A4157F-D53B-21B7-D5F0-5F21274B1B12}"/>
                </a:ext>
              </a:extLst>
            </p:cNvPr>
            <p:cNvSpPr txBox="1"/>
            <p:nvPr/>
          </p:nvSpPr>
          <p:spPr>
            <a:xfrm>
              <a:off x="4673599" y="5041488"/>
              <a:ext cx="2242458" cy="769441"/>
            </a:xfrm>
            <a:prstGeom prst="rect">
              <a:avLst/>
            </a:prstGeom>
            <a:solidFill>
              <a:srgbClr val="08306B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1783</a:t>
              </a:r>
              <a:endParaRPr lang="en-US" altLang="ko-KR" b="1" dirty="0">
                <a:solidFill>
                  <a:srgbClr val="FFFFFF"/>
                </a:solidFill>
                <a:latin typeface="Amasis MT Pro Black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D45A53-50CC-45C5-08F1-454289F4F1C8}"/>
                </a:ext>
              </a:extLst>
            </p:cNvPr>
            <p:cNvSpPr txBox="1"/>
            <p:nvPr/>
          </p:nvSpPr>
          <p:spPr>
            <a:xfrm>
              <a:off x="7667170" y="5041487"/>
              <a:ext cx="2242458" cy="769441"/>
            </a:xfrm>
            <a:prstGeom prst="rect">
              <a:avLst/>
            </a:prstGeom>
            <a:solidFill>
              <a:srgbClr val="F7FAFF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D77B-BB7F-6B28-DCB8-C10FB283772B}"/>
                </a:ext>
              </a:extLst>
            </p:cNvPr>
            <p:cNvSpPr txBox="1"/>
            <p:nvPr/>
          </p:nvSpPr>
          <p:spPr>
            <a:xfrm>
              <a:off x="7667169" y="7400058"/>
              <a:ext cx="2242458" cy="769441"/>
            </a:xfrm>
            <a:prstGeom prst="rect">
              <a:avLst/>
            </a:prstGeom>
            <a:solidFill>
              <a:srgbClr val="094990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solidFill>
                    <a:srgbClr val="FFFFFF"/>
                  </a:solidFill>
                  <a:latin typeface="Amasis MT Pro Black"/>
                  <a:ea typeface="한컴 윤고딕 250"/>
                </a:rPr>
                <a:t>1773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513014-66A4-CA59-6912-87C0566D06CA}"/>
                </a:ext>
              </a:extLst>
            </p:cNvPr>
            <p:cNvSpPr txBox="1"/>
            <p:nvPr/>
          </p:nvSpPr>
          <p:spPr>
            <a:xfrm>
              <a:off x="4673597" y="7400057"/>
              <a:ext cx="2242458" cy="769441"/>
            </a:xfrm>
            <a:prstGeom prst="rect">
              <a:avLst/>
            </a:prstGeom>
            <a:solidFill>
              <a:srgbClr val="F7FAFF"/>
            </a:solidFill>
            <a:ln>
              <a:solidFill>
                <a:srgbClr val="F7FAFF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400" b="1" dirty="0">
                  <a:latin typeface="Amasis MT Pro Black"/>
                  <a:ea typeface="한컴 윤고딕 250"/>
                </a:rPr>
                <a:t>4</a:t>
              </a:r>
            </a:p>
          </p:txBody>
        </p:sp>
      </p:grpSp>
      <p:graphicFrame>
        <p:nvGraphicFramePr>
          <p:cNvPr id="960" name="Table 959">
            <a:extLst>
              <a:ext uri="{FF2B5EF4-FFF2-40B4-BE49-F238E27FC236}">
                <a16:creationId xmlns:a16="http://schemas.microsoft.com/office/drawing/2014/main" id="{99B48248-980B-9251-40B1-99D50E0A9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715635"/>
              </p:ext>
            </p:extLst>
          </p:nvPr>
        </p:nvGraphicFramePr>
        <p:xfrm>
          <a:off x="8962570" y="2503713"/>
          <a:ext cx="5896134" cy="1702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378">
                  <a:extLst>
                    <a:ext uri="{9D8B030D-6E8A-4147-A177-3AD203B41FA5}">
                      <a16:colId xmlns:a16="http://schemas.microsoft.com/office/drawing/2014/main" val="2732131335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2179666833"/>
                    </a:ext>
                  </a:extLst>
                </a:gridCol>
                <a:gridCol w="1965378">
                  <a:extLst>
                    <a:ext uri="{9D8B030D-6E8A-4147-A177-3AD203B41FA5}">
                      <a16:colId xmlns:a16="http://schemas.microsoft.com/office/drawing/2014/main" val="1170267338"/>
                    </a:ext>
                  </a:extLst>
                </a:gridCol>
              </a:tblGrid>
              <a:tr h="8511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err="1">
                          <a:latin typeface="Amasis MT Pro Black"/>
                        </a:rPr>
                        <a:t>Accuracy</a:t>
                      </a:r>
                      <a:endParaRPr lang="ko-KR" altLang="en-US" sz="2800" dirty="0" err="1">
                        <a:latin typeface="Amasis MT Pro Black"/>
                      </a:endParaRP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>
                          <a:latin typeface="Amasis MT Pro Black"/>
                        </a:rPr>
                        <a:t>F1-Score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masis MT Pro Black"/>
                        </a:rPr>
                        <a:t>Recall</a:t>
                      </a:r>
                    </a:p>
                  </a:txBody>
                  <a:tcPr anchor="ctr">
                    <a:solidFill>
                      <a:srgbClr val="F574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788357"/>
                  </a:ext>
                </a:extLst>
              </a:tr>
              <a:tr h="85110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0.99888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0.99887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baseline="0" noProof="0" dirty="0">
                          <a:solidFill>
                            <a:srgbClr val="000000"/>
                          </a:solidFill>
                          <a:latin typeface="Amasis MT Pro Black"/>
                        </a:rPr>
                        <a:t>0.99775</a:t>
                      </a:r>
                      <a:endParaRPr 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80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6778170" y="759775"/>
            <a:ext cx="474617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400" b="1" dirty="0">
                <a:latin typeface="Amasis MT Pro Black"/>
                <a:ea typeface="한컴 윤고딕 250"/>
              </a:rPr>
              <a:t>New </a:t>
            </a:r>
            <a:r>
              <a:rPr lang="ko-KR" altLang="en-US" sz="4400" b="1" dirty="0" err="1">
                <a:latin typeface="Amasis MT Pro Black"/>
                <a:ea typeface="한컴 윤고딕 250"/>
              </a:rPr>
              <a:t>Fitting</a:t>
            </a:r>
            <a:r>
              <a:rPr lang="ko-KR" altLang="en-US" sz="4400" b="1" dirty="0">
                <a:latin typeface="Amasis MT Pro Black"/>
                <a:ea typeface="한컴 윤고딕 250"/>
              </a:rPr>
              <a:t> 3rd</a:t>
            </a:r>
            <a:endParaRPr lang="ko-KR" altLang="en-US" sz="44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352AC-E438-A51A-DCFA-2527E9F31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965" y="4585180"/>
            <a:ext cx="9633856" cy="4672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C62E9D-E80E-83D1-B772-F16D4D6BB0ED}"/>
              </a:ext>
            </a:extLst>
          </p:cNvPr>
          <p:cNvSpPr txBox="1"/>
          <p:nvPr/>
        </p:nvSpPr>
        <p:spPr>
          <a:xfrm>
            <a:off x="845457" y="1920917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4-a. New 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학습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grpSp>
        <p:nvGrpSpPr>
          <p:cNvPr id="2" name="그룹 1020">
            <a:extLst>
              <a:ext uri="{FF2B5EF4-FFF2-40B4-BE49-F238E27FC236}">
                <a16:creationId xmlns:a16="http://schemas.microsoft.com/office/drawing/2014/main" id="{09B08F2C-5F3C-DD31-0A32-D19C2F32003C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6" name="Object 58">
              <a:extLst>
                <a:ext uri="{FF2B5EF4-FFF2-40B4-BE49-F238E27FC236}">
                  <a16:creationId xmlns:a16="http://schemas.microsoft.com/office/drawing/2014/main" id="{880161AD-5E5A-7587-1220-AB9144D34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62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5871027" y="560204"/>
            <a:ext cx="899159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dirty="0">
                <a:latin typeface="Amasis MT Pro Black"/>
                <a:ea typeface="+mn-lt"/>
                <a:cs typeface="+mn-lt"/>
              </a:rPr>
              <a:t>Model Explain </a:t>
            </a:r>
          </a:p>
          <a:p>
            <a:pPr algn="ctr"/>
            <a:r>
              <a:rPr lang="en-US" altLang="ko-KR" sz="4400" dirty="0">
                <a:latin typeface="Amasis MT Pro Black"/>
                <a:ea typeface="+mn-lt"/>
                <a:cs typeface="+mn-lt"/>
              </a:rPr>
              <a:t>By Occlusion Sensitivity</a:t>
            </a:r>
            <a:endParaRPr lang="en-US" altLang="ko-KR" sz="4400" dirty="0">
              <a:latin typeface="Amasis MT Pro Blac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5CBB-E817-2786-A89B-3E2689826731}"/>
              </a:ext>
            </a:extLst>
          </p:cNvPr>
          <p:cNvSpPr txBox="1"/>
          <p:nvPr/>
        </p:nvSpPr>
        <p:spPr>
          <a:xfrm>
            <a:off x="845457" y="1648774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/>
              </a:rPr>
              <a:t>4-a. New </a:t>
            </a:r>
            <a:r>
              <a:rPr lang="ko-KR" altLang="en-US" sz="3200" b="1" dirty="0">
                <a:latin typeface="Amasis MT Pro Black"/>
                <a:ea typeface="한컴 윤고딕 250"/>
              </a:rPr>
              <a:t>모델 학습</a:t>
            </a:r>
            <a:endParaRPr lang="en-US" altLang="ko-KR" sz="3200" b="1" dirty="0">
              <a:latin typeface="Amasis MT Pro Black"/>
              <a:ea typeface="한컴 윤고딕 250"/>
            </a:endParaRPr>
          </a:p>
        </p:txBody>
      </p:sp>
      <p:pic>
        <p:nvPicPr>
          <p:cNvPr id="11" name="Picture 10" descr="A close-up of a person&amp;#39;s face&#10;&#10;자동 생성된 설명">
            <a:extLst>
              <a:ext uri="{FF2B5EF4-FFF2-40B4-BE49-F238E27FC236}">
                <a16:creationId xmlns:a16="http://schemas.microsoft.com/office/drawing/2014/main" id="{10DA1984-4B46-08EA-0315-E7BC11B9C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0" y="6211801"/>
            <a:ext cx="15530285" cy="30522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159010-48F9-0144-76D1-21DC1E76C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500" y="2410872"/>
            <a:ext cx="15512142" cy="30522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F767C2-9994-33BA-D8A1-E079F4C48943}"/>
              </a:ext>
            </a:extLst>
          </p:cNvPr>
          <p:cNvSpPr txBox="1"/>
          <p:nvPr/>
        </p:nvSpPr>
        <p:spPr>
          <a:xfrm>
            <a:off x="8048170" y="5458773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 err="1">
                <a:latin typeface="Amasis MT Pro Black"/>
                <a:ea typeface="한컴 윤고딕 250"/>
              </a:rPr>
              <a:t>Full</a:t>
            </a:r>
            <a:r>
              <a:rPr lang="ko-KR" altLang="en-US" sz="2800" b="1" dirty="0">
                <a:latin typeface="Amasis MT Pro Black"/>
                <a:ea typeface="한컴 윤고딕 250"/>
              </a:rPr>
              <a:t> IMG</a:t>
            </a:r>
            <a:endParaRPr lang="en" altLang="ko-KR" sz="2100" dirty="0">
              <a:solidFill>
                <a:srgbClr val="1F1F1F"/>
              </a:solidFill>
              <a:latin typeface="Consolas"/>
              <a:ea typeface="한컴 윤고딕 25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D35A2-3AA1-39B0-C6AC-EDB530A41DEE}"/>
              </a:ext>
            </a:extLst>
          </p:cNvPr>
          <p:cNvSpPr txBox="1"/>
          <p:nvPr/>
        </p:nvSpPr>
        <p:spPr>
          <a:xfrm>
            <a:off x="8048169" y="9468343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 err="1">
                <a:latin typeface="Amasis MT Pro Black"/>
                <a:ea typeface="한컴 윤고딕 250"/>
              </a:rPr>
              <a:t>Cropped</a:t>
            </a:r>
            <a:r>
              <a:rPr lang="ko-KR" altLang="en-US" sz="2800" b="1" dirty="0">
                <a:latin typeface="Amasis MT Pro Black"/>
                <a:ea typeface="한컴 윤고딕 250"/>
              </a:rPr>
              <a:t> IMG</a:t>
            </a:r>
            <a:endParaRPr lang="en" altLang="ko-KR" sz="2100" dirty="0">
              <a:solidFill>
                <a:srgbClr val="1F1F1F"/>
              </a:solidFill>
              <a:latin typeface="Consolas"/>
              <a:ea typeface="한컴 윤고딕 250"/>
            </a:endParaRPr>
          </a:p>
        </p:txBody>
      </p:sp>
      <p:grpSp>
        <p:nvGrpSpPr>
          <p:cNvPr id="2" name="그룹 1020">
            <a:extLst>
              <a:ext uri="{FF2B5EF4-FFF2-40B4-BE49-F238E27FC236}">
                <a16:creationId xmlns:a16="http://schemas.microsoft.com/office/drawing/2014/main" id="{171187AB-CA5C-7FF8-C734-E1831ACC3962}"/>
              </a:ext>
            </a:extLst>
          </p:cNvPr>
          <p:cNvGrpSpPr/>
          <p:nvPr/>
        </p:nvGrpSpPr>
        <p:grpSpPr>
          <a:xfrm>
            <a:off x="580293" y="8824491"/>
            <a:ext cx="1277274" cy="1277274"/>
            <a:chOff x="9269841" y="354857"/>
            <a:chExt cx="2000434" cy="2000434"/>
          </a:xfrm>
        </p:grpSpPr>
        <p:pic>
          <p:nvPicPr>
            <p:cNvPr id="3" name="Object 58">
              <a:extLst>
                <a:ext uri="{FF2B5EF4-FFF2-40B4-BE49-F238E27FC236}">
                  <a16:creationId xmlns:a16="http://schemas.microsoft.com/office/drawing/2014/main" id="{AF14F949-078C-7FD6-2D04-5941C9A27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47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45">
            <a:extLst>
              <a:ext uri="{FF2B5EF4-FFF2-40B4-BE49-F238E27FC236}">
                <a16:creationId xmlns:a16="http://schemas.microsoft.com/office/drawing/2014/main" id="{C6470792-2850-5A99-5ADC-6ACFF0AD37DE}"/>
              </a:ext>
            </a:extLst>
          </p:cNvPr>
          <p:cNvGrpSpPr/>
          <p:nvPr/>
        </p:nvGrpSpPr>
        <p:grpSpPr>
          <a:xfrm>
            <a:off x="570440" y="8742136"/>
            <a:ext cx="1438911" cy="1461117"/>
            <a:chOff x="13622181" y="250483"/>
            <a:chExt cx="1947764" cy="1977823"/>
          </a:xfrm>
        </p:grpSpPr>
        <p:pic>
          <p:nvPicPr>
            <p:cNvPr id="11" name="Object 134">
              <a:extLst>
                <a:ext uri="{FF2B5EF4-FFF2-40B4-BE49-F238E27FC236}">
                  <a16:creationId xmlns:a16="http://schemas.microsoft.com/office/drawing/2014/main" id="{42C07608-1C4C-5559-D725-422699DAE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2181" y="250483"/>
              <a:ext cx="1947764" cy="197782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4655456" y="1068204"/>
            <a:ext cx="89915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b="1" dirty="0">
                <a:latin typeface="Amasis MT Pro Black"/>
                <a:cs typeface="Calibri"/>
              </a:rPr>
              <a:t>UIUX </a:t>
            </a:r>
            <a:r>
              <a:rPr lang="en-US" altLang="ko-KR" sz="4400" b="1" err="1">
                <a:latin typeface="Amasis MT Pro Black"/>
                <a:cs typeface="Calibri"/>
              </a:rPr>
              <a:t>디자인</a:t>
            </a:r>
            <a:endParaRPr lang="en-US" altLang="ko-KR" sz="4400" b="1">
              <a:latin typeface="Amasis MT Pro Black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5CBB-E817-2786-A89B-3E2689826731}"/>
              </a:ext>
            </a:extLst>
          </p:cNvPr>
          <p:cNvSpPr txBox="1"/>
          <p:nvPr/>
        </p:nvSpPr>
        <p:spPr>
          <a:xfrm>
            <a:off x="845457" y="1648774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Amasis MT Pro Black"/>
                <a:ea typeface="한컴 윤고딕 250"/>
              </a:rPr>
              <a:t>5. 앱 </a:t>
            </a:r>
            <a:r>
              <a:rPr lang="en-US" altLang="ko-KR" sz="3200" b="1" err="1">
                <a:latin typeface="Amasis MT Pro Black"/>
                <a:ea typeface="한컴 윤고딕 250"/>
              </a:rPr>
              <a:t>개발</a:t>
            </a:r>
            <a:endParaRPr lang="ko-KR" altLang="en-US" sz="3200" b="1" err="1">
              <a:latin typeface="Amasis MT Pro Black"/>
              <a:ea typeface="한컴 윤고딕 25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6D35A2-3AA1-39B0-C6AC-EDB530A41DEE}"/>
              </a:ext>
            </a:extLst>
          </p:cNvPr>
          <p:cNvSpPr txBox="1"/>
          <p:nvPr/>
        </p:nvSpPr>
        <p:spPr>
          <a:xfrm>
            <a:off x="2895597" y="8742629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Amasis MT Pro Black"/>
                <a:ea typeface="한컴 윤고딕 250"/>
              </a:rPr>
              <a:t>초기 시안</a:t>
            </a:r>
          </a:p>
        </p:txBody>
      </p:sp>
      <p:pic>
        <p:nvPicPr>
          <p:cNvPr id="2" name="그림 1" descr="텍스트, 스크린샷, 운영 체제, 장난감이(가) 표시된 사진&#10;&#10;자동 생성된 설명">
            <a:extLst>
              <a:ext uri="{FF2B5EF4-FFF2-40B4-BE49-F238E27FC236}">
                <a16:creationId xmlns:a16="http://schemas.microsoft.com/office/drawing/2014/main" id="{71D528F3-1E37-FA69-B071-B09CB3D3C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85" y="3476563"/>
            <a:ext cx="7801428" cy="4141231"/>
          </a:xfrm>
          <a:prstGeom prst="rect">
            <a:avLst/>
          </a:prstGeom>
        </p:spPr>
      </p:pic>
      <p:pic>
        <p:nvPicPr>
          <p:cNvPr id="3" name="그림 2" descr="텍스트, 운영 체제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B8EBD02C-4F54-3897-D7FD-9C07CD91A1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713" y="2569936"/>
            <a:ext cx="8732646" cy="617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A473D6-DC00-2149-C49A-E49AA7CC0815}"/>
              </a:ext>
            </a:extLst>
          </p:cNvPr>
          <p:cNvSpPr txBox="1"/>
          <p:nvPr/>
        </p:nvSpPr>
        <p:spPr>
          <a:xfrm>
            <a:off x="11223168" y="9214342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Amasis MT Pro Black"/>
                <a:ea typeface="한컴 윤고딕 250"/>
              </a:rPr>
              <a:t>최종 시안</a:t>
            </a:r>
          </a:p>
        </p:txBody>
      </p:sp>
    </p:spTree>
    <p:extLst>
      <p:ext uri="{BB962C8B-B14F-4D97-AF65-F5344CB8AC3E}">
        <p14:creationId xmlns:p14="http://schemas.microsoft.com/office/powerpoint/2010/main" val="413527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793651" y="679968"/>
            <a:ext cx="6171429" cy="1749169"/>
            <a:chOff x="793651" y="679968"/>
            <a:chExt cx="6171429" cy="1749169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651" y="679968"/>
              <a:ext cx="6171429" cy="1749169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000000" y="679968"/>
            <a:ext cx="6171429" cy="3020488"/>
            <a:chOff x="10000000" y="679968"/>
            <a:chExt cx="6171429" cy="302048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0000" y="679968"/>
              <a:ext cx="6171429" cy="302048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869841" y="3441821"/>
            <a:ext cx="6171429" cy="2273252"/>
            <a:chOff x="2869841" y="3441821"/>
            <a:chExt cx="6171429" cy="227325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9841" y="3441821"/>
              <a:ext cx="6171429" cy="227325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657143" y="6920624"/>
            <a:ext cx="6171429" cy="2168771"/>
            <a:chOff x="1657143" y="6920624"/>
            <a:chExt cx="6171429" cy="21687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7143" y="6920624"/>
              <a:ext cx="6171429" cy="216877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124728" y="8640004"/>
            <a:ext cx="6171429" cy="1279734"/>
            <a:chOff x="11124728" y="8640004"/>
            <a:chExt cx="6171429" cy="127973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4728" y="8640004"/>
              <a:ext cx="6171429" cy="127973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660317" y="6234028"/>
            <a:ext cx="6171429" cy="2063046"/>
            <a:chOff x="8660317" y="6234028"/>
            <a:chExt cx="6171429" cy="20630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60317" y="6234028"/>
              <a:ext cx="6171429" cy="2063046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596825" y="4317444"/>
            <a:ext cx="6171429" cy="1232550"/>
            <a:chOff x="10596825" y="4317444"/>
            <a:chExt cx="6171429" cy="123255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6825" y="4317444"/>
              <a:ext cx="6171429" cy="12325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7EAD51D-B5E5-7640-49D2-FA883B3319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053" y="1172245"/>
            <a:ext cx="6391275" cy="2990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9DDCE5-A047-C872-C095-23BB5A72B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1245" y="2201269"/>
            <a:ext cx="7296150" cy="19621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900E0B-7F3C-D394-56B4-AE23755B1E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7454" y="5047391"/>
            <a:ext cx="7086600" cy="1743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770F01-D359-D8BB-0A12-6099C43EC4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583" y="3214830"/>
            <a:ext cx="11896725" cy="2219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666E3B7-83A9-C338-07C6-1DE6C34A2DB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32881" y="7376563"/>
            <a:ext cx="6943725" cy="25431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AA6809-894C-58F9-7B90-5A9D909A05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43979" y="523244"/>
            <a:ext cx="7772400" cy="25908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6FBA94D-F2A4-8FAC-24AA-608517AD58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05529" y="6164473"/>
            <a:ext cx="6562725" cy="28575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E8C308B-FFC9-228D-A9A8-8124E0AE3DB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1176" y="7456475"/>
            <a:ext cx="6362700" cy="229552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8701C4C-EE00-9ED9-0C75-DCB1AF9D23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0892" y="4280806"/>
            <a:ext cx="5657850" cy="2476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F9F5EDA-4930-2655-BD68-EF6A648C45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12561" y="3895657"/>
            <a:ext cx="8448675" cy="19812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FFFEE40-C51F-1E62-FF34-10DB8FD919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27866" y="1198816"/>
            <a:ext cx="10258425" cy="25908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41E8BAD-5296-DC78-69C5-78D4756E81C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1726" y="1172245"/>
            <a:ext cx="7629534" cy="7629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6A6E4A-A02B-3C27-9443-C0B7E1244704}"/>
              </a:ext>
            </a:extLst>
          </p:cNvPr>
          <p:cNvSpPr txBox="1"/>
          <p:nvPr/>
        </p:nvSpPr>
        <p:spPr>
          <a:xfrm>
            <a:off x="4655456" y="1068204"/>
            <a:ext cx="899159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4400" b="1" dirty="0" err="1">
                <a:latin typeface="Amasis MT Pro Black"/>
                <a:cs typeface="Calibri"/>
              </a:rPr>
              <a:t>Streamlit</a:t>
            </a:r>
            <a:r>
              <a:rPr lang="en-US" altLang="ko-KR" sz="4400" b="1" dirty="0">
                <a:latin typeface="Amasis MT Pro Black"/>
                <a:cs typeface="Calibri"/>
              </a:rPr>
              <a:t> </a:t>
            </a:r>
            <a:r>
              <a:rPr lang="en-US" altLang="ko-KR" sz="4400" b="1">
                <a:latin typeface="Amasis MT Pro Black"/>
                <a:cs typeface="Calibri"/>
              </a:rPr>
              <a:t>APP Codes</a:t>
            </a:r>
            <a:endParaRPr lang="en-US" altLang="ko-KR" sz="4400" b="1" dirty="0">
              <a:latin typeface="Amasis MT Pro Black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F5CBB-E817-2786-A89B-3E2689826731}"/>
              </a:ext>
            </a:extLst>
          </p:cNvPr>
          <p:cNvSpPr txBox="1"/>
          <p:nvPr/>
        </p:nvSpPr>
        <p:spPr>
          <a:xfrm>
            <a:off x="845457" y="1648774"/>
            <a:ext cx="409302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3200" b="1" dirty="0">
                <a:latin typeface="Amasis MT Pro Black"/>
                <a:ea typeface="한컴 윤고딕 250"/>
              </a:rPr>
              <a:t>5. 앱 </a:t>
            </a:r>
            <a:r>
              <a:rPr lang="en-US" altLang="ko-KR" sz="3200" b="1" err="1">
                <a:latin typeface="Amasis MT Pro Black"/>
                <a:ea typeface="한컴 윤고딕 250"/>
              </a:rPr>
              <a:t>개발</a:t>
            </a:r>
            <a:endParaRPr lang="ko-KR" altLang="en-US" sz="3200" b="1" err="1">
              <a:latin typeface="Amasis MT Pro Black"/>
              <a:ea typeface="한컴 윤고딕 250"/>
            </a:endParaRPr>
          </a:p>
        </p:txBody>
      </p:sp>
      <p:grpSp>
        <p:nvGrpSpPr>
          <p:cNvPr id="2" name="그룹 1045">
            <a:extLst>
              <a:ext uri="{FF2B5EF4-FFF2-40B4-BE49-F238E27FC236}">
                <a16:creationId xmlns:a16="http://schemas.microsoft.com/office/drawing/2014/main" id="{5C35CFF5-E335-A0DD-74FF-2CDFE277985B}"/>
              </a:ext>
            </a:extLst>
          </p:cNvPr>
          <p:cNvGrpSpPr/>
          <p:nvPr/>
        </p:nvGrpSpPr>
        <p:grpSpPr>
          <a:xfrm>
            <a:off x="570440" y="8742136"/>
            <a:ext cx="1438911" cy="1461117"/>
            <a:chOff x="13622181" y="250483"/>
            <a:chExt cx="1947764" cy="1977823"/>
          </a:xfrm>
        </p:grpSpPr>
        <p:pic>
          <p:nvPicPr>
            <p:cNvPr id="3" name="Object 134">
              <a:extLst>
                <a:ext uri="{FF2B5EF4-FFF2-40B4-BE49-F238E27FC236}">
                  <a16:creationId xmlns:a16="http://schemas.microsoft.com/office/drawing/2014/main" id="{281B2834-0F57-1292-F2D0-787385E7E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2181" y="250483"/>
              <a:ext cx="1947764" cy="1977823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FC50CE5-2AD6-AA60-7F18-B8387BE2C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36" y="2451871"/>
            <a:ext cx="9027413" cy="459845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E98070-856C-5F44-FC05-4A891C2C7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144" y="5109519"/>
            <a:ext cx="10531392" cy="49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3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629130"/>
            <a:ext cx="447553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/>
              </a:rPr>
              <a:t>결과물 시연</a:t>
            </a:r>
            <a:endParaRPr lang="ko-KR" altLang="en-US" sz="60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6D35A2-3AA1-39B0-C6AC-EDB530A41DEE}"/>
              </a:ext>
            </a:extLst>
          </p:cNvPr>
          <p:cNvSpPr txBox="1"/>
          <p:nvPr/>
        </p:nvSpPr>
        <p:spPr>
          <a:xfrm>
            <a:off x="3240311" y="8942200"/>
            <a:ext cx="409302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000000"/>
                </a:solidFill>
                <a:latin typeface="Amasis MT Pro Black"/>
                <a:ea typeface="한컴 윤고딕 250"/>
              </a:rPr>
              <a:t>Streamlit</a:t>
            </a:r>
          </a:p>
        </p:txBody>
      </p:sp>
      <p:pic>
        <p:nvPicPr>
          <p:cNvPr id="9" name="시연 영싱">
            <a:hlinkClick r:id="" action="ppaction://media"/>
            <a:extLst>
              <a:ext uri="{FF2B5EF4-FFF2-40B4-BE49-F238E27FC236}">
                <a16:creationId xmlns:a16="http://schemas.microsoft.com/office/drawing/2014/main" id="{A07405FB-798E-8B65-4725-F7F139E180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0995" y="1790700"/>
            <a:ext cx="11824155" cy="6705600"/>
          </a:xfrm>
          <a:prstGeom prst="rect">
            <a:avLst/>
          </a:prstGeom>
        </p:spPr>
      </p:pic>
      <p:grpSp>
        <p:nvGrpSpPr>
          <p:cNvPr id="5" name="그룹 1001">
            <a:extLst>
              <a:ext uri="{FF2B5EF4-FFF2-40B4-BE49-F238E27FC236}">
                <a16:creationId xmlns:a16="http://schemas.microsoft.com/office/drawing/2014/main" id="{ECF6B3AC-8911-4143-5BED-DA97C4D68CB1}"/>
              </a:ext>
            </a:extLst>
          </p:cNvPr>
          <p:cNvGrpSpPr/>
          <p:nvPr/>
        </p:nvGrpSpPr>
        <p:grpSpPr>
          <a:xfrm>
            <a:off x="503814" y="8063406"/>
            <a:ext cx="1121768" cy="2171117"/>
            <a:chOff x="17080283" y="57189"/>
            <a:chExt cx="1121768" cy="2171117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CCDB6170-2E5B-50B7-A8C3-ACE5FCDA747E}"/>
                </a:ext>
              </a:extLst>
            </p:cNvPr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63" name="Object 3">
                <a:extLst>
                  <a:ext uri="{FF2B5EF4-FFF2-40B4-BE49-F238E27FC236}">
                    <a16:creationId xmlns:a16="http://schemas.microsoft.com/office/drawing/2014/main" id="{91CD4D43-EEBE-6493-721C-C02FFF0C2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4378E992-52D2-C9B5-09ED-2E44F4936B3F}"/>
                </a:ext>
              </a:extLst>
            </p:cNvPr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62" name="Object 6">
                <a:extLst>
                  <a:ext uri="{FF2B5EF4-FFF2-40B4-BE49-F238E27FC236}">
                    <a16:creationId xmlns:a16="http://schemas.microsoft.com/office/drawing/2014/main" id="{98E373B6-925D-DE0F-778B-CF8E8B7C2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1" name="그룹 1004">
              <a:extLst>
                <a:ext uri="{FF2B5EF4-FFF2-40B4-BE49-F238E27FC236}">
                  <a16:creationId xmlns:a16="http://schemas.microsoft.com/office/drawing/2014/main" id="{99DB97F1-DF27-F18F-4223-0BD497BF1C0E}"/>
                </a:ext>
              </a:extLst>
            </p:cNvPr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61" name="Object 9">
                <a:extLst>
                  <a:ext uri="{FF2B5EF4-FFF2-40B4-BE49-F238E27FC236}">
                    <a16:creationId xmlns:a16="http://schemas.microsoft.com/office/drawing/2014/main" id="{3D31A85E-AA43-0DFA-DE26-B257D15D3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693EB849-68A9-CC22-C2DB-67D3F2CB5F64}"/>
                </a:ext>
              </a:extLst>
            </p:cNvPr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60" name="Object 12">
                <a:extLst>
                  <a:ext uri="{FF2B5EF4-FFF2-40B4-BE49-F238E27FC236}">
                    <a16:creationId xmlns:a16="http://schemas.microsoft.com/office/drawing/2014/main" id="{D8FBD56E-EF84-B2C5-9B50-D4B18A575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5" name="그룹 1006">
              <a:extLst>
                <a:ext uri="{FF2B5EF4-FFF2-40B4-BE49-F238E27FC236}">
                  <a16:creationId xmlns:a16="http://schemas.microsoft.com/office/drawing/2014/main" id="{B81A05D3-5813-2295-E81E-FB479E47BF57}"/>
                </a:ext>
              </a:extLst>
            </p:cNvPr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58" name="Object 15">
                <a:extLst>
                  <a:ext uri="{FF2B5EF4-FFF2-40B4-BE49-F238E27FC236}">
                    <a16:creationId xmlns:a16="http://schemas.microsoft.com/office/drawing/2014/main" id="{FCEED3B8-C5A7-D970-70DD-3F4F4EA8B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7" name="그룹 1007">
              <a:extLst>
                <a:ext uri="{FF2B5EF4-FFF2-40B4-BE49-F238E27FC236}">
                  <a16:creationId xmlns:a16="http://schemas.microsoft.com/office/drawing/2014/main" id="{E11E54BE-5332-36B3-0F5C-FAF9A092DC9A}"/>
                </a:ext>
              </a:extLst>
            </p:cNvPr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57" name="Object 18">
                <a:extLst>
                  <a:ext uri="{FF2B5EF4-FFF2-40B4-BE49-F238E27FC236}">
                    <a16:creationId xmlns:a16="http://schemas.microsoft.com/office/drawing/2014/main" id="{66B5A7C4-3138-0243-873E-81E80AF01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8" name="그룹 1008">
              <a:extLst>
                <a:ext uri="{FF2B5EF4-FFF2-40B4-BE49-F238E27FC236}">
                  <a16:creationId xmlns:a16="http://schemas.microsoft.com/office/drawing/2014/main" id="{BD0D81A6-AD72-61FB-6F85-9E94067083DA}"/>
                </a:ext>
              </a:extLst>
            </p:cNvPr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56" name="Object 21">
                <a:extLst>
                  <a:ext uri="{FF2B5EF4-FFF2-40B4-BE49-F238E27FC236}">
                    <a16:creationId xmlns:a16="http://schemas.microsoft.com/office/drawing/2014/main" id="{9A3B6E41-705A-215B-A660-A482240DF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1" name="그룹 1009">
              <a:extLst>
                <a:ext uri="{FF2B5EF4-FFF2-40B4-BE49-F238E27FC236}">
                  <a16:creationId xmlns:a16="http://schemas.microsoft.com/office/drawing/2014/main" id="{94E171E2-DB2B-CD27-2D7C-2503B6E2018D}"/>
                </a:ext>
              </a:extLst>
            </p:cNvPr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54" name="Object 24">
                <a:extLst>
                  <a:ext uri="{FF2B5EF4-FFF2-40B4-BE49-F238E27FC236}">
                    <a16:creationId xmlns:a16="http://schemas.microsoft.com/office/drawing/2014/main" id="{6DDDBE1C-BA8C-BEDF-D8E2-ADBC29CA6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3" name="그룹 1010">
              <a:extLst>
                <a:ext uri="{FF2B5EF4-FFF2-40B4-BE49-F238E27FC236}">
                  <a16:creationId xmlns:a16="http://schemas.microsoft.com/office/drawing/2014/main" id="{AD77F426-E0FD-3C41-FFE2-EA2E28E68E2D}"/>
                </a:ext>
              </a:extLst>
            </p:cNvPr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53" name="Object 27">
                <a:extLst>
                  <a:ext uri="{FF2B5EF4-FFF2-40B4-BE49-F238E27FC236}">
                    <a16:creationId xmlns:a16="http://schemas.microsoft.com/office/drawing/2014/main" id="{A45A1C27-3017-5242-17CC-9E12B5660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6" name="그룹 1011">
              <a:extLst>
                <a:ext uri="{FF2B5EF4-FFF2-40B4-BE49-F238E27FC236}">
                  <a16:creationId xmlns:a16="http://schemas.microsoft.com/office/drawing/2014/main" id="{B95CEAB9-7569-6FA5-A84C-1530281AAB59}"/>
                </a:ext>
              </a:extLst>
            </p:cNvPr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51" name="Object 30">
                <a:extLst>
                  <a:ext uri="{FF2B5EF4-FFF2-40B4-BE49-F238E27FC236}">
                    <a16:creationId xmlns:a16="http://schemas.microsoft.com/office/drawing/2014/main" id="{6E4BC771-23ED-DE77-2F6F-11B76B8D3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7" name="그룹 1012">
              <a:extLst>
                <a:ext uri="{FF2B5EF4-FFF2-40B4-BE49-F238E27FC236}">
                  <a16:creationId xmlns:a16="http://schemas.microsoft.com/office/drawing/2014/main" id="{4A5C2933-5B95-A7BF-6650-D9D28D20AFA2}"/>
                </a:ext>
              </a:extLst>
            </p:cNvPr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50" name="Object 33">
                <a:extLst>
                  <a:ext uri="{FF2B5EF4-FFF2-40B4-BE49-F238E27FC236}">
                    <a16:creationId xmlns:a16="http://schemas.microsoft.com/office/drawing/2014/main" id="{9FEC9337-4352-D343-8F35-256E12F2B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29" name="그룹 1013">
              <a:extLst>
                <a:ext uri="{FF2B5EF4-FFF2-40B4-BE49-F238E27FC236}">
                  <a16:creationId xmlns:a16="http://schemas.microsoft.com/office/drawing/2014/main" id="{7737ECA7-CAFB-C18D-64AC-4A7870F570AE}"/>
                </a:ext>
              </a:extLst>
            </p:cNvPr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48" name="Object 36">
                <a:extLst>
                  <a:ext uri="{FF2B5EF4-FFF2-40B4-BE49-F238E27FC236}">
                    <a16:creationId xmlns:a16="http://schemas.microsoft.com/office/drawing/2014/main" id="{F95A0720-E8B2-6B85-EBCE-9767BC357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0" name="그룹 1014">
              <a:extLst>
                <a:ext uri="{FF2B5EF4-FFF2-40B4-BE49-F238E27FC236}">
                  <a16:creationId xmlns:a16="http://schemas.microsoft.com/office/drawing/2014/main" id="{17679037-0B91-D58E-48E5-414B33941424}"/>
                </a:ext>
              </a:extLst>
            </p:cNvPr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7" name="Object 39">
                <a:extLst>
                  <a:ext uri="{FF2B5EF4-FFF2-40B4-BE49-F238E27FC236}">
                    <a16:creationId xmlns:a16="http://schemas.microsoft.com/office/drawing/2014/main" id="{E8234F2D-F780-8BBA-3664-235E311BC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2" name="그룹 1015">
              <a:extLst>
                <a:ext uri="{FF2B5EF4-FFF2-40B4-BE49-F238E27FC236}">
                  <a16:creationId xmlns:a16="http://schemas.microsoft.com/office/drawing/2014/main" id="{D487144B-53B4-1FEF-41F0-166D7BE9DE4E}"/>
                </a:ext>
              </a:extLst>
            </p:cNvPr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5" name="Object 42">
                <a:extLst>
                  <a:ext uri="{FF2B5EF4-FFF2-40B4-BE49-F238E27FC236}">
                    <a16:creationId xmlns:a16="http://schemas.microsoft.com/office/drawing/2014/main" id="{C477C9F1-6E5B-6EC2-9880-F299D6CC8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3" name="그룹 1016">
              <a:extLst>
                <a:ext uri="{FF2B5EF4-FFF2-40B4-BE49-F238E27FC236}">
                  <a16:creationId xmlns:a16="http://schemas.microsoft.com/office/drawing/2014/main" id="{B8591DCB-8AB5-8DA8-D404-C2AAE95BA92D}"/>
                </a:ext>
              </a:extLst>
            </p:cNvPr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4" name="Object 45">
                <a:extLst>
                  <a:ext uri="{FF2B5EF4-FFF2-40B4-BE49-F238E27FC236}">
                    <a16:creationId xmlns:a16="http://schemas.microsoft.com/office/drawing/2014/main" id="{17FCDCB7-7DDE-1184-7C13-22E4F9CF9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5" name="그룹 1017">
              <a:extLst>
                <a:ext uri="{FF2B5EF4-FFF2-40B4-BE49-F238E27FC236}">
                  <a16:creationId xmlns:a16="http://schemas.microsoft.com/office/drawing/2014/main" id="{63C7D62C-F856-717B-CE77-4CF80B6BF1F8}"/>
                </a:ext>
              </a:extLst>
            </p:cNvPr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2" name="Object 48">
                <a:extLst>
                  <a:ext uri="{FF2B5EF4-FFF2-40B4-BE49-F238E27FC236}">
                    <a16:creationId xmlns:a16="http://schemas.microsoft.com/office/drawing/2014/main" id="{4F42F460-2043-A2A7-5F2C-24C410E20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6" name="그룹 1018">
              <a:extLst>
                <a:ext uri="{FF2B5EF4-FFF2-40B4-BE49-F238E27FC236}">
                  <a16:creationId xmlns:a16="http://schemas.microsoft.com/office/drawing/2014/main" id="{C7D97195-C234-E34D-A3BB-683AE2F382AF}"/>
                </a:ext>
              </a:extLst>
            </p:cNvPr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41" name="Object 51">
                <a:extLst>
                  <a:ext uri="{FF2B5EF4-FFF2-40B4-BE49-F238E27FC236}">
                    <a16:creationId xmlns:a16="http://schemas.microsoft.com/office/drawing/2014/main" id="{E7756EDF-2C67-29B3-509E-16A2CC295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38" name="그룹 1019">
              <a:extLst>
                <a:ext uri="{FF2B5EF4-FFF2-40B4-BE49-F238E27FC236}">
                  <a16:creationId xmlns:a16="http://schemas.microsoft.com/office/drawing/2014/main" id="{67E8FFA5-45D3-6B06-E2AF-4F03DA57DE67}"/>
                </a:ext>
              </a:extLst>
            </p:cNvPr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39" name="Object 54">
                <a:extLst>
                  <a:ext uri="{FF2B5EF4-FFF2-40B4-BE49-F238E27FC236}">
                    <a16:creationId xmlns:a16="http://schemas.microsoft.com/office/drawing/2014/main" id="{3849D2DD-0451-67F5-0C58-1F7BCF83A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743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57143" y="2057143"/>
            <a:ext cx="6171429" cy="6171429"/>
            <a:chOff x="6057143" y="2057143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7143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99532" y="3178836"/>
            <a:ext cx="15486650" cy="3928042"/>
            <a:chOff x="1399532" y="3178836"/>
            <a:chExt cx="15486650" cy="392804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399532" y="3508995"/>
              <a:ext cx="3267724" cy="3267724"/>
              <a:chOff x="1399532" y="3508995"/>
              <a:chExt cx="3267724" cy="326772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99532" y="3508995"/>
                <a:ext cx="3267724" cy="326772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2958140" y="3178836"/>
              <a:ext cx="3928042" cy="3928042"/>
              <a:chOff x="12958140" y="3178836"/>
              <a:chExt cx="3928042" cy="3928042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58140" y="3178836"/>
                <a:ext cx="3928042" cy="392804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4935736" y="4594715"/>
              <a:ext cx="1409542" cy="1096284"/>
              <a:chOff x="4935736" y="4594715"/>
              <a:chExt cx="1409542" cy="109628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35736" y="4594715"/>
                <a:ext cx="1409542" cy="1096284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1280119" y="4594715"/>
              <a:ext cx="1409542" cy="1096284"/>
              <a:chOff x="11280119" y="4594715"/>
              <a:chExt cx="1409542" cy="1096284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280119" y="4594715"/>
                <a:ext cx="1409542" cy="1096284"/>
              </a:xfrm>
              <a:prstGeom prst="rect">
                <a:avLst/>
              </a:prstGeom>
            </p:spPr>
          </p:pic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88A8974-3CE2-EE30-39F7-FC0D1DF67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948" y="3056268"/>
            <a:ext cx="4174464" cy="4174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E0A17C-B449-606F-C6A5-6A6B4254A40F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963394" y="3078738"/>
            <a:ext cx="2324746" cy="2064904"/>
            <a:chOff x="857635" y="3055254"/>
            <a:chExt cx="2107765" cy="187217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635" y="3055254"/>
              <a:ext cx="2107765" cy="1872175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4403826" y="2959567"/>
            <a:ext cx="2303245" cy="2303246"/>
            <a:chOff x="3697353" y="2947206"/>
            <a:chExt cx="2088271" cy="2088271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7353" y="2947206"/>
              <a:ext cx="2088271" cy="208827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089305" y="3038719"/>
            <a:ext cx="2132411" cy="2132410"/>
            <a:chOff x="9742192" y="3011952"/>
            <a:chExt cx="1933381" cy="19333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2192" y="3011952"/>
              <a:ext cx="1933381" cy="1933381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A52CEC-220F-F208-E1C8-4358FD8896B1}"/>
              </a:ext>
            </a:extLst>
          </p:cNvPr>
          <p:cNvGrpSpPr/>
          <p:nvPr/>
        </p:nvGrpSpPr>
        <p:grpSpPr>
          <a:xfrm>
            <a:off x="-8896" y="5717382"/>
            <a:ext cx="4070979" cy="1864319"/>
            <a:chOff x="599409" y="5717382"/>
            <a:chExt cx="3457046" cy="1592177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599409" y="5717382"/>
              <a:ext cx="3457046" cy="1592177"/>
              <a:chOff x="232325" y="5447619"/>
              <a:chExt cx="3134381" cy="1443570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32325" y="5447619"/>
                <a:ext cx="3134381" cy="1443570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3C38AA-2DC6-95C7-C0CE-DC1749AF4751}"/>
                </a:ext>
              </a:extLst>
            </p:cNvPr>
            <p:cNvSpPr txBox="1"/>
            <p:nvPr/>
          </p:nvSpPr>
          <p:spPr>
            <a:xfrm>
              <a:off x="993110" y="6261981"/>
              <a:ext cx="2838079" cy="49941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Amasis MT Pro Black"/>
                  <a:ea typeface="한컴 윤고딕 240"/>
                </a:rPr>
                <a:t>1.데이터 수집</a:t>
              </a:r>
              <a:endParaRPr lang="en-US" altLang="ko-KR" dirty="0">
                <a:solidFill>
                  <a:schemeClr val="bg1"/>
                </a:solidFill>
                <a:cs typeface="Calibri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B4C0DE-0036-0E76-313A-C317259EEC25}"/>
              </a:ext>
            </a:extLst>
          </p:cNvPr>
          <p:cNvGrpSpPr/>
          <p:nvPr/>
        </p:nvGrpSpPr>
        <p:grpSpPr>
          <a:xfrm>
            <a:off x="3546127" y="5717382"/>
            <a:ext cx="4018645" cy="1864319"/>
            <a:chOff x="4398843" y="5717382"/>
            <a:chExt cx="3457046" cy="1592177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4398843" y="5717382"/>
              <a:ext cx="3457046" cy="1592177"/>
              <a:chOff x="3677137" y="5447619"/>
              <a:chExt cx="3134381" cy="1443570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677137" y="5447619"/>
                <a:ext cx="3134381" cy="1443570"/>
              </a:xfrm>
              <a:prstGeom prst="rect">
                <a:avLst/>
              </a:prstGeom>
              <a:ln>
                <a:solidFill>
                  <a:srgbClr val="70568D"/>
                </a:solidFill>
              </a:ln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9DA547-397F-ED52-421D-2DD7283752A2}"/>
                </a:ext>
              </a:extLst>
            </p:cNvPr>
            <p:cNvSpPr txBox="1"/>
            <p:nvPr/>
          </p:nvSpPr>
          <p:spPr>
            <a:xfrm>
              <a:off x="4882229" y="6275012"/>
              <a:ext cx="2902294" cy="49941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Amasis MT Pro Black"/>
                  <a:ea typeface="한컴 윤고딕 240"/>
                </a:rPr>
                <a:t>2.데이터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Amasis MT Pro Black"/>
                  <a:ea typeface="한컴 윤고딕 240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Amasis MT Pro Black"/>
                <a:ea typeface="한컴 윤고딕 240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8E231B7-62EB-5F08-C082-33BC2EC5B807}"/>
              </a:ext>
            </a:extLst>
          </p:cNvPr>
          <p:cNvGrpSpPr/>
          <p:nvPr/>
        </p:nvGrpSpPr>
        <p:grpSpPr>
          <a:xfrm>
            <a:off x="7094801" y="5717383"/>
            <a:ext cx="4055415" cy="1864318"/>
            <a:chOff x="7421371" y="5717383"/>
            <a:chExt cx="3457046" cy="1592176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7421371" y="5717383"/>
              <a:ext cx="3457046" cy="1592176"/>
              <a:chOff x="9136600" y="5447619"/>
              <a:chExt cx="3134381" cy="1443570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36600" y="5447619"/>
                <a:ext cx="3134381" cy="1443570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B525B4-09F4-560C-C076-6E545E94B4C1}"/>
                </a:ext>
              </a:extLst>
            </p:cNvPr>
            <p:cNvSpPr txBox="1"/>
            <p:nvPr/>
          </p:nvSpPr>
          <p:spPr>
            <a:xfrm>
              <a:off x="7751279" y="6271317"/>
              <a:ext cx="2853493" cy="49941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Amasis MT Pro Black"/>
                  <a:ea typeface="한컴 윤고딕 240"/>
                </a:rPr>
                <a:t>3.모델 설계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80880A-4972-375F-CC7F-E452F6C07B64}"/>
              </a:ext>
            </a:extLst>
          </p:cNvPr>
          <p:cNvGrpSpPr/>
          <p:nvPr/>
        </p:nvGrpSpPr>
        <p:grpSpPr>
          <a:xfrm>
            <a:off x="10631681" y="5717383"/>
            <a:ext cx="4055760" cy="1864318"/>
            <a:chOff x="10432110" y="5717383"/>
            <a:chExt cx="3457046" cy="1592176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0432110" y="5717383"/>
              <a:ext cx="3457046" cy="1592176"/>
              <a:chOff x="11866331" y="5447619"/>
              <a:chExt cx="3134381" cy="1443570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66331" y="5447619"/>
                <a:ext cx="3134381" cy="144357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4E84D0-61B6-0D48-95D4-1EBED29E6F3F}"/>
                </a:ext>
              </a:extLst>
            </p:cNvPr>
            <p:cNvSpPr txBox="1"/>
            <p:nvPr/>
          </p:nvSpPr>
          <p:spPr>
            <a:xfrm>
              <a:off x="10728629" y="6261976"/>
              <a:ext cx="2864008" cy="49941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Amasis MT Pro Black"/>
                  <a:ea typeface="한컴 윤고딕 240"/>
                </a:rPr>
                <a:t>4.모델 학습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83D65A7-EE7B-EF67-568F-F6D80BE9D5B6}"/>
              </a:ext>
            </a:extLst>
          </p:cNvPr>
          <p:cNvGrpSpPr/>
          <p:nvPr/>
        </p:nvGrpSpPr>
        <p:grpSpPr>
          <a:xfrm>
            <a:off x="14204851" y="5717382"/>
            <a:ext cx="4037618" cy="1864319"/>
            <a:chOff x="13442851" y="5717382"/>
            <a:chExt cx="3457046" cy="159217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3442851" y="5717382"/>
              <a:ext cx="3457046" cy="1592177"/>
              <a:chOff x="14596063" y="5447619"/>
              <a:chExt cx="3134381" cy="1443570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596063" y="5447619"/>
                <a:ext cx="3134381" cy="144357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2DAF44-74F5-B44C-1322-9F87E6A56414}"/>
                </a:ext>
              </a:extLst>
            </p:cNvPr>
            <p:cNvSpPr txBox="1"/>
            <p:nvPr/>
          </p:nvSpPr>
          <p:spPr>
            <a:xfrm>
              <a:off x="13742617" y="6270923"/>
              <a:ext cx="2857514" cy="49941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  <a:latin typeface="Amasis MT Pro Black"/>
                  <a:ea typeface="한컴 윤고딕 240"/>
                </a:rPr>
                <a:t>5.앱 개발</a:t>
              </a:r>
            </a:p>
          </p:txBody>
        </p:sp>
      </p:grpSp>
      <p:grpSp>
        <p:nvGrpSpPr>
          <p:cNvPr id="3" name="그룹 1020">
            <a:extLst>
              <a:ext uri="{FF2B5EF4-FFF2-40B4-BE49-F238E27FC236}">
                <a16:creationId xmlns:a16="http://schemas.microsoft.com/office/drawing/2014/main" id="{C1D86671-9A36-2F01-7D37-B6FDD21143A9}"/>
              </a:ext>
            </a:extLst>
          </p:cNvPr>
          <p:cNvGrpSpPr/>
          <p:nvPr/>
        </p:nvGrpSpPr>
        <p:grpSpPr>
          <a:xfrm>
            <a:off x="11659344" y="3104707"/>
            <a:ext cx="2000434" cy="2000434"/>
            <a:chOff x="9269841" y="354857"/>
            <a:chExt cx="2000434" cy="2000434"/>
          </a:xfrm>
        </p:grpSpPr>
        <p:pic>
          <p:nvPicPr>
            <p:cNvPr id="5" name="Object 58">
              <a:extLst>
                <a:ext uri="{FF2B5EF4-FFF2-40B4-BE49-F238E27FC236}">
                  <a16:creationId xmlns:a16="http://schemas.microsoft.com/office/drawing/2014/main" id="{C3D7DA30-B996-CF45-3359-2D59B068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69841" y="354857"/>
              <a:ext cx="2000434" cy="2000434"/>
            </a:xfrm>
            <a:prstGeom prst="rect">
              <a:avLst/>
            </a:prstGeom>
          </p:spPr>
        </p:pic>
      </p:grpSp>
      <p:grpSp>
        <p:nvGrpSpPr>
          <p:cNvPr id="6" name="그룹 1045">
            <a:extLst>
              <a:ext uri="{FF2B5EF4-FFF2-40B4-BE49-F238E27FC236}">
                <a16:creationId xmlns:a16="http://schemas.microsoft.com/office/drawing/2014/main" id="{B91BB8F2-82E6-717B-9DAD-7C8AC2F8E326}"/>
              </a:ext>
            </a:extLst>
          </p:cNvPr>
          <p:cNvGrpSpPr/>
          <p:nvPr/>
        </p:nvGrpSpPr>
        <p:grpSpPr>
          <a:xfrm>
            <a:off x="15249778" y="3126301"/>
            <a:ext cx="1947764" cy="1977823"/>
            <a:chOff x="13622181" y="250483"/>
            <a:chExt cx="1947764" cy="1977823"/>
          </a:xfrm>
        </p:grpSpPr>
        <p:pic>
          <p:nvPicPr>
            <p:cNvPr id="9" name="Object 134">
              <a:extLst>
                <a:ext uri="{FF2B5EF4-FFF2-40B4-BE49-F238E27FC236}">
                  <a16:creationId xmlns:a16="http://schemas.microsoft.com/office/drawing/2014/main" id="{D14A45C0-225F-71F3-7873-938E28FC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22181" y="250483"/>
              <a:ext cx="1947764" cy="1977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426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3C2FF-C045-202E-86CC-650485854417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800" y="2324911"/>
            <a:ext cx="2817946" cy="2817946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216948" y="4525929"/>
            <a:ext cx="5385331" cy="1683297"/>
            <a:chOff x="6629400" y="3394323"/>
            <a:chExt cx="8928986" cy="279094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29400" y="3394323"/>
              <a:ext cx="8928986" cy="279094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2BE42E-E24A-4966-4CE7-947757A2F2F7}"/>
              </a:ext>
            </a:extLst>
          </p:cNvPr>
          <p:cNvSpPr txBox="1"/>
          <p:nvPr/>
        </p:nvSpPr>
        <p:spPr>
          <a:xfrm>
            <a:off x="9177094" y="7786478"/>
            <a:ext cx="6420562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원본 영상 </a:t>
            </a:r>
            <a:r>
              <a:rPr lang="en-US" altLang="ko-KR" sz="3600" b="1" dirty="0">
                <a:latin typeface="Amasis MT Pro Black"/>
                <a:ea typeface="한컴 윤고딕 250" panose="02020603020101020101" pitchFamily="18" charset="-127"/>
              </a:rPr>
              <a:t>+ </a:t>
            </a:r>
            <a:r>
              <a:rPr lang="ko-KR" altLang="en-US" sz="3600" b="1" dirty="0" err="1">
                <a:latin typeface="Amasis MT Pro Black"/>
                <a:ea typeface="한컴 윤고딕 250" panose="02020603020101020101" pitchFamily="18" charset="-127"/>
              </a:rPr>
              <a:t>딥페이크</a:t>
            </a:r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 변조 영상</a:t>
            </a:r>
            <a:endParaRPr lang="en-US" altLang="ko-KR" sz="3600" b="1" dirty="0">
              <a:latin typeface="Amasis MT Pro Black"/>
              <a:ea typeface="한컴 윤고딕 250" panose="02020603020101020101" pitchFamily="18" charset="-127"/>
            </a:endParaRPr>
          </a:p>
          <a:p>
            <a:pPr algn="ctr"/>
            <a:endParaRPr lang="en-US" altLang="ko-KR" sz="1050" b="1" dirty="0">
              <a:latin typeface="Amasis MT Pro Black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약 </a:t>
            </a:r>
            <a:r>
              <a:rPr lang="en-US" altLang="ko-KR" sz="3600" b="1" dirty="0">
                <a:latin typeface="Amasis MT Pro Black"/>
                <a:ea typeface="한컴 윤고딕 250" panose="02020603020101020101" pitchFamily="18" charset="-127"/>
              </a:rPr>
              <a:t>500 GB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72F420D-0E74-C6E1-F1AE-379CCCDD7FA1}"/>
              </a:ext>
            </a:extLst>
          </p:cNvPr>
          <p:cNvGrpSpPr/>
          <p:nvPr/>
        </p:nvGrpSpPr>
        <p:grpSpPr>
          <a:xfrm>
            <a:off x="6679378" y="98893"/>
            <a:ext cx="11385338" cy="5654819"/>
            <a:chOff x="6679378" y="98893"/>
            <a:chExt cx="11385338" cy="565481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FBE22E7-030B-ACC8-C7EC-7E41488DD30E}"/>
                </a:ext>
              </a:extLst>
            </p:cNvPr>
            <p:cNvGrpSpPr/>
            <p:nvPr/>
          </p:nvGrpSpPr>
          <p:grpSpPr>
            <a:xfrm>
              <a:off x="7622091" y="238944"/>
              <a:ext cx="2121623" cy="2218652"/>
              <a:chOff x="9608396" y="678923"/>
              <a:chExt cx="2121623" cy="2218652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36802CD-1484-85A6-BA2C-709DF9A7B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7983" y="67892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AB17CE-B1B4-AD69-A86C-ADB11E442598}"/>
                  </a:ext>
                </a:extLst>
              </p:cNvPr>
              <p:cNvSpPr txBox="1"/>
              <p:nvPr/>
            </p:nvSpPr>
            <p:spPr>
              <a:xfrm>
                <a:off x="9608396" y="2435910"/>
                <a:ext cx="2121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원본 영상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CA1C8E26-BC82-40F4-3140-FB4A8909D255}"/>
                </a:ext>
              </a:extLst>
            </p:cNvPr>
            <p:cNvGrpSpPr/>
            <p:nvPr/>
          </p:nvGrpSpPr>
          <p:grpSpPr>
            <a:xfrm>
              <a:off x="10870920" y="98893"/>
              <a:ext cx="3032910" cy="2570574"/>
              <a:chOff x="7317453" y="3667787"/>
              <a:chExt cx="3032910" cy="2570574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C590CF1-9EDA-E2D7-5F8A-648E2AEC4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2684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ABDB49-62C8-3105-F983-45C63E582EA6}"/>
                  </a:ext>
                </a:extLst>
              </p:cNvPr>
              <p:cNvSpPr txBox="1"/>
              <p:nvPr/>
            </p:nvSpPr>
            <p:spPr>
              <a:xfrm>
                <a:off x="7317453" y="5407364"/>
                <a:ext cx="30329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Amasis MT Pro Black"/>
                    <a:ea typeface="한컴 윤고딕 240" panose="02020603020101020101" pitchFamily="18" charset="-127"/>
                  </a:rPr>
                  <a:t>Audio_driven</a:t>
                </a:r>
                <a:endParaRPr lang="en-US" altLang="ko-KR" sz="2400" b="1" dirty="0">
                  <a:latin typeface="Amasis MT Pro Black"/>
                  <a:ea typeface="한컴 윤고딕 240" panose="02020603020101020101" pitchFamily="18" charset="-127"/>
                </a:endParaRP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5A9C01B-1B94-B597-3ED7-65A91098CA67}"/>
                </a:ext>
              </a:extLst>
            </p:cNvPr>
            <p:cNvGrpSpPr/>
            <p:nvPr/>
          </p:nvGrpSpPr>
          <p:grpSpPr>
            <a:xfrm>
              <a:off x="10789467" y="3183138"/>
              <a:ext cx="3032910" cy="2570574"/>
              <a:chOff x="10627016" y="3667787"/>
              <a:chExt cx="3032910" cy="257057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EED63A0D-F2B8-6D8D-DAE7-854D8E86F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02247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657FEC-ABE9-D7A7-D0AB-0A72EB52D56B}"/>
                  </a:ext>
                </a:extLst>
              </p:cNvPr>
              <p:cNvSpPr txBox="1"/>
              <p:nvPr/>
            </p:nvSpPr>
            <p:spPr>
              <a:xfrm>
                <a:off x="10627016" y="5407364"/>
                <a:ext cx="30329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Amasis MT Pro Black"/>
                    <a:ea typeface="한컴 윤고딕 240" panose="02020603020101020101" pitchFamily="18" charset="-127"/>
                  </a:rPr>
                  <a:t>DeepFaceLab</a:t>
                </a:r>
                <a:r>
                  <a:rPr lang="en-US" altLang="ko-KR" sz="2400" b="1" dirty="0">
                    <a:latin typeface="Amasis MT Pro Black"/>
                  </a:rPr>
                  <a:t> </a:t>
                </a: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1F9C4C-47FD-DAD2-B2E6-E98635A241D0}"/>
                </a:ext>
              </a:extLst>
            </p:cNvPr>
            <p:cNvGrpSpPr/>
            <p:nvPr/>
          </p:nvGrpSpPr>
          <p:grpSpPr>
            <a:xfrm>
              <a:off x="14097000" y="139234"/>
              <a:ext cx="3967716" cy="2530233"/>
              <a:chOff x="13793837" y="3667787"/>
              <a:chExt cx="3967716" cy="2530233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DEE695C-4289-BD32-3779-3E788A862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4701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C7A81B-8442-9CAD-AA31-A84B97A06579}"/>
                  </a:ext>
                </a:extLst>
              </p:cNvPr>
              <p:cNvSpPr txBox="1"/>
              <p:nvPr/>
            </p:nvSpPr>
            <p:spPr>
              <a:xfrm>
                <a:off x="13793837" y="5367023"/>
                <a:ext cx="39677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Amasis MT Pro Black"/>
                    <a:ea typeface="한컴 윤고딕 240" panose="02020603020101020101" pitchFamily="18" charset="-127"/>
                  </a:rPr>
                  <a:t>DeepFakes-FaceSwap</a:t>
                </a:r>
                <a:r>
                  <a:rPr lang="en-US" altLang="ko-KR" sz="2400" b="1" dirty="0">
                    <a:latin typeface="Amasis MT Pro Black"/>
                  </a:rPr>
                  <a:t> </a:t>
                </a: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4418ED4-5E3F-8092-D397-1F61643D8730}"/>
                </a:ext>
              </a:extLst>
            </p:cNvPr>
            <p:cNvGrpSpPr/>
            <p:nvPr/>
          </p:nvGrpSpPr>
          <p:grpSpPr>
            <a:xfrm>
              <a:off x="14311782" y="3183138"/>
              <a:ext cx="3538151" cy="2570574"/>
              <a:chOff x="8551905" y="6425183"/>
              <a:chExt cx="3538151" cy="2570574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ACDC45B-7D55-962B-CE80-08F713AC5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97986" y="642518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5147E8-D20B-98C8-DAB4-329AC50C699B}"/>
                  </a:ext>
                </a:extLst>
              </p:cNvPr>
              <p:cNvSpPr txBox="1"/>
              <p:nvPr/>
            </p:nvSpPr>
            <p:spPr>
              <a:xfrm>
                <a:off x="8551905" y="8164760"/>
                <a:ext cx="35381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Amasis MT Pro Black"/>
                    <a:ea typeface="한컴 윤고딕 240" panose="02020603020101020101" pitchFamily="18" charset="-127"/>
                  </a:rPr>
                  <a:t>Face Swapping GAN</a:t>
                </a: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7685FDB-96C0-EAD3-92EA-71E4F81F194F}"/>
                </a:ext>
              </a:extLst>
            </p:cNvPr>
            <p:cNvGrpSpPr/>
            <p:nvPr/>
          </p:nvGrpSpPr>
          <p:grpSpPr>
            <a:xfrm>
              <a:off x="6679378" y="3183138"/>
              <a:ext cx="3538151" cy="2570574"/>
              <a:chOff x="12847756" y="6425183"/>
              <a:chExt cx="3538151" cy="257057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7C459641-259F-096A-2F01-DA65E943B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93837" y="642518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F91301A-B88A-D06B-DFEC-6AA9E6701097}"/>
                  </a:ext>
                </a:extLst>
              </p:cNvPr>
              <p:cNvSpPr txBox="1"/>
              <p:nvPr/>
            </p:nvSpPr>
            <p:spPr>
              <a:xfrm>
                <a:off x="12847756" y="8164760"/>
                <a:ext cx="35381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Amasis MT Pro Black"/>
                    <a:ea typeface="한컴 윤고딕 240" panose="02020603020101020101" pitchFamily="18" charset="-127"/>
                  </a:rPr>
                  <a:t>First Order Motion</a:t>
                </a: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F325BA1-C585-552F-43E7-AA8EB52AD09E}"/>
              </a:ext>
            </a:extLst>
          </p:cNvPr>
          <p:cNvGrpSpPr/>
          <p:nvPr/>
        </p:nvGrpSpPr>
        <p:grpSpPr>
          <a:xfrm>
            <a:off x="14823935" y="6560405"/>
            <a:ext cx="2513843" cy="2587984"/>
            <a:chOff x="12874786" y="543652"/>
            <a:chExt cx="2513843" cy="258798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67B4EC4-EB31-22F1-C215-E56D4B184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08713" y="543652"/>
              <a:ext cx="1645988" cy="164598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421FC3-DE22-8F77-FBD6-F2EA43F1FD59}"/>
                </a:ext>
              </a:extLst>
            </p:cNvPr>
            <p:cNvSpPr txBox="1"/>
            <p:nvPr/>
          </p:nvSpPr>
          <p:spPr>
            <a:xfrm>
              <a:off x="12874786" y="2300639"/>
              <a:ext cx="25138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Amasis MT Pro Black"/>
                  <a:ea typeface="한컴 윤고딕 240" panose="02020603020101020101" pitchFamily="18" charset="-127"/>
                </a:rPr>
                <a:t>탐지 방해용</a:t>
              </a:r>
              <a:endParaRPr lang="en-US" altLang="ko-KR" sz="2400" b="1" dirty="0">
                <a:latin typeface="Amasis MT Pro Black"/>
                <a:ea typeface="한컴 윤고딕 240" panose="02020603020101020101" pitchFamily="18" charset="-127"/>
              </a:endParaRPr>
            </a:p>
            <a:p>
              <a:pPr algn="ctr"/>
              <a:r>
                <a:rPr lang="ko-KR" altLang="en-US" sz="2400" b="1" dirty="0">
                  <a:latin typeface="Amasis MT Pro Black"/>
                  <a:ea typeface="한컴 윤고딕 240" panose="02020603020101020101" pitchFamily="18" charset="-127"/>
                </a:rPr>
                <a:t>노이즈 추가 영상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A7F950-EBF1-C050-07DE-50A2A024372B}"/>
              </a:ext>
            </a:extLst>
          </p:cNvPr>
          <p:cNvSpPr txBox="1"/>
          <p:nvPr/>
        </p:nvSpPr>
        <p:spPr>
          <a:xfrm>
            <a:off x="3680064" y="7305024"/>
            <a:ext cx="10927872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원본 영상 </a:t>
            </a:r>
            <a:r>
              <a:rPr lang="en-US" altLang="ko-KR" sz="3600" b="1" dirty="0">
                <a:latin typeface="Amasis MT Pro Black"/>
                <a:ea typeface="한컴 윤고딕 250" panose="02020603020101020101" pitchFamily="18" charset="-127"/>
              </a:rPr>
              <a:t>+ </a:t>
            </a:r>
            <a:r>
              <a:rPr lang="ko-KR" altLang="en-US" sz="3600" b="1" dirty="0" err="1">
                <a:latin typeface="Amasis MT Pro Black"/>
                <a:ea typeface="한컴 윤고딕 250" panose="02020603020101020101" pitchFamily="18" charset="-127"/>
              </a:rPr>
              <a:t>딥페이크</a:t>
            </a:r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 변조 영상 </a:t>
            </a:r>
            <a:r>
              <a:rPr lang="en-US" altLang="ko-KR" sz="3600" b="1" dirty="0">
                <a:latin typeface="Amasis MT Pro Black"/>
                <a:ea typeface="한컴 윤고딕 250" panose="02020603020101020101" pitchFamily="18" charset="-127"/>
              </a:rPr>
              <a:t>+ </a:t>
            </a:r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탐지 방해 영상</a:t>
            </a:r>
            <a:endParaRPr lang="en-US" altLang="ko-KR" sz="3600" b="1" dirty="0">
              <a:latin typeface="Amasis MT Pro Black"/>
              <a:ea typeface="한컴 윤고딕 250" panose="02020603020101020101" pitchFamily="18" charset="-127"/>
            </a:endParaRPr>
          </a:p>
          <a:p>
            <a:pPr algn="ctr"/>
            <a:endParaRPr lang="en-US" altLang="ko-KR" sz="1050" b="1" dirty="0">
              <a:latin typeface="Amasis MT Pro Black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약 </a:t>
            </a:r>
            <a:r>
              <a:rPr lang="en-US" altLang="ko-KR" sz="3600" b="1" dirty="0">
                <a:latin typeface="Amasis MT Pro Black"/>
                <a:ea typeface="한컴 윤고딕 250" panose="02020603020101020101" pitchFamily="18" charset="-127"/>
              </a:rPr>
              <a:t>2.73 TB</a:t>
            </a:r>
          </a:p>
        </p:txBody>
      </p:sp>
      <p:sp>
        <p:nvSpPr>
          <p:cNvPr id="997" name="TextBox 996">
            <a:extLst>
              <a:ext uri="{FF2B5EF4-FFF2-40B4-BE49-F238E27FC236}">
                <a16:creationId xmlns:a16="http://schemas.microsoft.com/office/drawing/2014/main" id="{AE1E8E12-DF41-9CA5-B5D7-94C2EFABC775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 panose="02020603020101020101" pitchFamily="18" charset="-127"/>
              </a:rPr>
              <a:t>1. </a:t>
            </a:r>
            <a:r>
              <a:rPr lang="ko-KR" altLang="en-US" sz="3200" b="1" dirty="0">
                <a:latin typeface="Amasis MT Pro Black"/>
                <a:ea typeface="한컴 윤고딕 250" panose="02020603020101020101" pitchFamily="18" charset="-127"/>
              </a:rPr>
              <a:t>데이터 수집</a:t>
            </a:r>
            <a:endParaRPr lang="en-US" altLang="ko-KR" sz="32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998" name="Object 74">
            <a:extLst>
              <a:ext uri="{FF2B5EF4-FFF2-40B4-BE49-F238E27FC236}">
                <a16:creationId xmlns:a16="http://schemas.microsoft.com/office/drawing/2014/main" id="{0EE4B5E3-78F5-8568-C745-602BF6DD8B5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490" y="8984458"/>
            <a:ext cx="1350916" cy="119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3.58025E-6 L -0.00174 0.1415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3C2FF-C045-202E-86CC-650485854417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378CA4-EDB3-ADF7-4205-8A0BEE44F387}"/>
              </a:ext>
            </a:extLst>
          </p:cNvPr>
          <p:cNvGrpSpPr/>
          <p:nvPr/>
        </p:nvGrpSpPr>
        <p:grpSpPr>
          <a:xfrm>
            <a:off x="6629400" y="1546081"/>
            <a:ext cx="11385338" cy="5654819"/>
            <a:chOff x="6679378" y="98893"/>
            <a:chExt cx="11385338" cy="565481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C9002F3-DC52-AE07-79C6-1E48D2EE3214}"/>
                </a:ext>
              </a:extLst>
            </p:cNvPr>
            <p:cNvGrpSpPr/>
            <p:nvPr/>
          </p:nvGrpSpPr>
          <p:grpSpPr>
            <a:xfrm>
              <a:off x="7622091" y="238944"/>
              <a:ext cx="2121623" cy="2218652"/>
              <a:chOff x="9608396" y="678923"/>
              <a:chExt cx="2121623" cy="2218652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47F23741-B5CE-596F-8134-D3668C483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27983" y="67892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64C80E8-291E-0575-50F5-3C23983EB9D8}"/>
                  </a:ext>
                </a:extLst>
              </p:cNvPr>
              <p:cNvSpPr txBox="1"/>
              <p:nvPr/>
            </p:nvSpPr>
            <p:spPr>
              <a:xfrm>
                <a:off x="9608396" y="2435910"/>
                <a:ext cx="21216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원본 영상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327428B3-72CE-A5D9-8BA0-7EAAF5822C6F}"/>
                </a:ext>
              </a:extLst>
            </p:cNvPr>
            <p:cNvGrpSpPr/>
            <p:nvPr/>
          </p:nvGrpSpPr>
          <p:grpSpPr>
            <a:xfrm>
              <a:off x="10870920" y="98893"/>
              <a:ext cx="3032910" cy="2570574"/>
              <a:chOff x="7317453" y="3667787"/>
              <a:chExt cx="3032910" cy="2570574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3689E17-A717-3B83-406E-980B3C558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2684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A83726F-A41D-6DB6-BC81-53784B5E4689}"/>
                  </a:ext>
                </a:extLst>
              </p:cNvPr>
              <p:cNvSpPr txBox="1"/>
              <p:nvPr/>
            </p:nvSpPr>
            <p:spPr>
              <a:xfrm>
                <a:off x="7317453" y="5407364"/>
                <a:ext cx="30329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Amasis MT Pro Black"/>
                    <a:ea typeface="한컴 윤고딕 240" panose="02020603020101020101" pitchFamily="18" charset="-127"/>
                  </a:rPr>
                  <a:t>Audio_driven</a:t>
                </a:r>
                <a:endParaRPr lang="en-US" altLang="ko-KR" sz="2400" b="1" dirty="0">
                  <a:latin typeface="Amasis MT Pro Black"/>
                  <a:ea typeface="한컴 윤고딕 240" panose="02020603020101020101" pitchFamily="18" charset="-127"/>
                </a:endParaRP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D2F4E0F-CA38-CE80-A56A-83337E6D000C}"/>
                </a:ext>
              </a:extLst>
            </p:cNvPr>
            <p:cNvGrpSpPr/>
            <p:nvPr/>
          </p:nvGrpSpPr>
          <p:grpSpPr>
            <a:xfrm>
              <a:off x="10789467" y="3183138"/>
              <a:ext cx="3032910" cy="2570574"/>
              <a:chOff x="10627016" y="3667787"/>
              <a:chExt cx="3032910" cy="2570574"/>
            </a:xfrm>
          </p:grpSpPr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5B7D84EF-E2A1-3B0A-CED6-CEE22ECC3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2247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BDAFE89-E870-B928-8513-36D980C273C8}"/>
                  </a:ext>
                </a:extLst>
              </p:cNvPr>
              <p:cNvSpPr txBox="1"/>
              <p:nvPr/>
            </p:nvSpPr>
            <p:spPr>
              <a:xfrm>
                <a:off x="10627016" y="5407364"/>
                <a:ext cx="30329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Amasis MT Pro Black"/>
                    <a:ea typeface="한컴 윤고딕 240" panose="02020603020101020101" pitchFamily="18" charset="-127"/>
                  </a:rPr>
                  <a:t>DeepFaceLab</a:t>
                </a:r>
                <a:r>
                  <a:rPr lang="en-US" altLang="ko-KR" sz="2400" b="1" dirty="0">
                    <a:latin typeface="Amasis MT Pro Black"/>
                  </a:rPr>
                  <a:t> </a:t>
                </a: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8250AD60-921A-CCFF-2C0B-AB6656472B35}"/>
                </a:ext>
              </a:extLst>
            </p:cNvPr>
            <p:cNvGrpSpPr/>
            <p:nvPr/>
          </p:nvGrpSpPr>
          <p:grpSpPr>
            <a:xfrm>
              <a:off x="14097000" y="139234"/>
              <a:ext cx="3967716" cy="2530233"/>
              <a:chOff x="13793837" y="3667787"/>
              <a:chExt cx="3967716" cy="2530233"/>
            </a:xfrm>
          </p:grpSpPr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F934BF11-B37C-1A40-5F30-865ACA4DD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54701" y="3667787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8D3C6B3-ADE7-A59B-51C5-765B80616B9E}"/>
                  </a:ext>
                </a:extLst>
              </p:cNvPr>
              <p:cNvSpPr txBox="1"/>
              <p:nvPr/>
            </p:nvSpPr>
            <p:spPr>
              <a:xfrm>
                <a:off x="13793837" y="5367023"/>
                <a:ext cx="396771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Amasis MT Pro Black"/>
                    <a:ea typeface="한컴 윤고딕 240" panose="02020603020101020101" pitchFamily="18" charset="-127"/>
                  </a:rPr>
                  <a:t>DeepFakes-FaceSwap</a:t>
                </a:r>
                <a:r>
                  <a:rPr lang="en-US" altLang="ko-KR" sz="2400" b="1" dirty="0">
                    <a:latin typeface="Amasis MT Pro Black"/>
                  </a:rPr>
                  <a:t> </a:t>
                </a: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9678ED7-330B-C0CF-87E3-4AB44C77DCDC}"/>
                </a:ext>
              </a:extLst>
            </p:cNvPr>
            <p:cNvGrpSpPr/>
            <p:nvPr/>
          </p:nvGrpSpPr>
          <p:grpSpPr>
            <a:xfrm>
              <a:off x="14311782" y="3183138"/>
              <a:ext cx="3538151" cy="2570574"/>
              <a:chOff x="8551905" y="6425183"/>
              <a:chExt cx="3538151" cy="2570574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E64E9058-5F17-EC39-3FD9-3E327F810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7986" y="642518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5DE5073-7CB1-9E7B-CED8-BB76C54955B4}"/>
                  </a:ext>
                </a:extLst>
              </p:cNvPr>
              <p:cNvSpPr txBox="1"/>
              <p:nvPr/>
            </p:nvSpPr>
            <p:spPr>
              <a:xfrm>
                <a:off x="8551905" y="8164760"/>
                <a:ext cx="35381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Amasis MT Pro Black"/>
                    <a:ea typeface="한컴 윤고딕 240" panose="02020603020101020101" pitchFamily="18" charset="-127"/>
                  </a:rPr>
                  <a:t>Face Swapping GAN</a:t>
                </a: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B4D148A-7184-22F4-2199-11C00D2C490D}"/>
                </a:ext>
              </a:extLst>
            </p:cNvPr>
            <p:cNvGrpSpPr/>
            <p:nvPr/>
          </p:nvGrpSpPr>
          <p:grpSpPr>
            <a:xfrm>
              <a:off x="6679378" y="3183138"/>
              <a:ext cx="3538151" cy="2570574"/>
              <a:chOff x="12847756" y="6425183"/>
              <a:chExt cx="3538151" cy="2570574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C327D8B4-70C2-ADE7-35D1-4B6C2E75D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3837" y="6425183"/>
                <a:ext cx="1645988" cy="1645988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CFD2484-AEBF-66AE-1741-91607A1F738E}"/>
                  </a:ext>
                </a:extLst>
              </p:cNvPr>
              <p:cNvSpPr txBox="1"/>
              <p:nvPr/>
            </p:nvSpPr>
            <p:spPr>
              <a:xfrm>
                <a:off x="12847756" y="8164760"/>
                <a:ext cx="35381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Amasis MT Pro Black"/>
                    <a:ea typeface="한컴 윤고딕 240" panose="02020603020101020101" pitchFamily="18" charset="-127"/>
                  </a:rPr>
                  <a:t>First Order Motion</a:t>
                </a:r>
              </a:p>
              <a:p>
                <a:pPr algn="ctr"/>
                <a:r>
                  <a:rPr lang="ko-KR" altLang="en-US" sz="2400" b="1" dirty="0">
                    <a:latin typeface="Amasis MT Pro Black"/>
                    <a:ea typeface="한컴 윤고딕 240" panose="02020603020101020101" pitchFamily="18" charset="-127"/>
                  </a:rPr>
                  <a:t>모델 변조 영상</a:t>
                </a:r>
              </a:p>
            </p:txBody>
          </p:sp>
        </p:grpSp>
      </p:grpSp>
      <p:grpSp>
        <p:nvGrpSpPr>
          <p:cNvPr id="68" name="그룹 1033">
            <a:extLst>
              <a:ext uri="{FF2B5EF4-FFF2-40B4-BE49-F238E27FC236}">
                <a16:creationId xmlns:a16="http://schemas.microsoft.com/office/drawing/2014/main" id="{70814AEA-3E77-9DEE-0FC3-BB9F89BE4F8E}"/>
              </a:ext>
            </a:extLst>
          </p:cNvPr>
          <p:cNvGrpSpPr/>
          <p:nvPr/>
        </p:nvGrpSpPr>
        <p:grpSpPr>
          <a:xfrm>
            <a:off x="2546677" y="3014486"/>
            <a:ext cx="2518017" cy="3355417"/>
            <a:chOff x="1080017" y="2796254"/>
            <a:chExt cx="3546223" cy="4725567"/>
          </a:xfrm>
        </p:grpSpPr>
        <p:pic>
          <p:nvPicPr>
            <p:cNvPr id="69" name="Object 97">
              <a:extLst>
                <a:ext uri="{FF2B5EF4-FFF2-40B4-BE49-F238E27FC236}">
                  <a16:creationId xmlns:a16="http://schemas.microsoft.com/office/drawing/2014/main" id="{B7BB45CA-7E9A-1F78-F250-B2BCBF8A2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017" y="2796254"/>
              <a:ext cx="3546223" cy="4725567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A4EF6CD-7E48-AF6F-D5FD-6218A70B26E3}"/>
              </a:ext>
            </a:extLst>
          </p:cNvPr>
          <p:cNvSpPr txBox="1"/>
          <p:nvPr/>
        </p:nvSpPr>
        <p:spPr>
          <a:xfrm>
            <a:off x="5884370" y="8277702"/>
            <a:ext cx="7618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Amasis MT Pro Black"/>
                <a:ea typeface="한컴 윤고딕 250" panose="02020603020101020101" pitchFamily="18" charset="-127"/>
              </a:rPr>
              <a:t>Google Drive </a:t>
            </a:r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공유 폴더</a:t>
            </a:r>
            <a:endParaRPr lang="en-US" altLang="ko-KR" sz="3600" b="1" dirty="0">
              <a:latin typeface="Amasis MT Pro Black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총 </a:t>
            </a:r>
            <a:r>
              <a:rPr lang="en-US" altLang="ko-KR" sz="3600" b="1" dirty="0">
                <a:latin typeface="Amasis MT Pro Black"/>
                <a:ea typeface="한컴 윤고딕 250" panose="02020603020101020101" pitchFamily="18" charset="-127"/>
              </a:rPr>
              <a:t>47</a:t>
            </a:r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개의 </a:t>
            </a:r>
            <a:r>
              <a:rPr lang="en-US" altLang="ko-KR" sz="3600" b="1" dirty="0">
                <a:latin typeface="Amasis MT Pro Black"/>
                <a:ea typeface="한컴 윤고딕 250" panose="02020603020101020101" pitchFamily="18" charset="-127"/>
              </a:rPr>
              <a:t>zip</a:t>
            </a:r>
            <a:r>
              <a:rPr lang="ko-KR" altLang="en-US" sz="3600" b="1" dirty="0">
                <a:latin typeface="Amasis MT Pro Black"/>
                <a:ea typeface="한컴 윤고딕 250" panose="02020603020101020101" pitchFamily="18" charset="-127"/>
              </a:rPr>
              <a:t>파일 업로드</a:t>
            </a:r>
            <a:endParaRPr lang="en-US" altLang="ko-KR" sz="36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D5D289-3A91-573C-2BE0-4215CD05AA08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 panose="02020603020101020101" pitchFamily="18" charset="-127"/>
              </a:rPr>
              <a:t>1. </a:t>
            </a:r>
            <a:r>
              <a:rPr lang="ko-KR" altLang="en-US" sz="3200" b="1" dirty="0">
                <a:latin typeface="Amasis MT Pro Black"/>
                <a:ea typeface="한컴 윤고딕 250" panose="02020603020101020101" pitchFamily="18" charset="-127"/>
              </a:rPr>
              <a:t>데이터 수집</a:t>
            </a:r>
            <a:endParaRPr lang="en-US" altLang="ko-KR" sz="32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72" name="Object 74">
            <a:extLst>
              <a:ext uri="{FF2B5EF4-FFF2-40B4-BE49-F238E27FC236}">
                <a16:creationId xmlns:a16="http://schemas.microsoft.com/office/drawing/2014/main" id="{7ECB04F0-A814-2F17-1DB7-EA572BC3388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1490" y="8984458"/>
            <a:ext cx="1350916" cy="11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CC674C0-C986-D658-3A4D-5815F6C8356E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 panose="02020603020101020101" pitchFamily="18" charset="-127"/>
              </a:rPr>
              <a:t>2. </a:t>
            </a:r>
            <a:r>
              <a:rPr lang="ko-KR" altLang="en-US" sz="3200" b="1" dirty="0">
                <a:latin typeface="Amasis MT Pro Black"/>
                <a:ea typeface="한컴 윤고딕 250" panose="02020603020101020101" pitchFamily="18" charset="-127"/>
              </a:rPr>
              <a:t>데이터 </a:t>
            </a:r>
            <a:r>
              <a:rPr lang="ko-KR" altLang="en-US" sz="3200" b="1" dirty="0" err="1">
                <a:latin typeface="Amasis MT Pro Black"/>
                <a:ea typeface="한컴 윤고딕 250" panose="02020603020101020101" pitchFamily="18" charset="-127"/>
              </a:rPr>
              <a:t>전처리</a:t>
            </a:r>
            <a:endParaRPr lang="en-US" altLang="ko-KR" sz="32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3C2FF-C045-202E-86CC-650485854417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A4EF6CD-7E48-AF6F-D5FD-6218A70B26E3}"/>
              </a:ext>
            </a:extLst>
          </p:cNvPr>
          <p:cNvSpPr txBox="1"/>
          <p:nvPr/>
        </p:nvSpPr>
        <p:spPr>
          <a:xfrm>
            <a:off x="6857945" y="7437945"/>
            <a:ext cx="45721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320</a:t>
            </a:r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인의 </a:t>
            </a:r>
            <a:endParaRPr lang="en-US" altLang="ko-KR" sz="28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원본 </a:t>
            </a:r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+ </a:t>
            </a:r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변조 영상</a:t>
            </a:r>
            <a:endParaRPr lang="en-US" altLang="ko-KR" sz="28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약 </a:t>
            </a:r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180,000 </a:t>
            </a:r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건</a:t>
            </a:r>
            <a:endParaRPr lang="en-US" altLang="ko-KR" sz="28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grpSp>
        <p:nvGrpSpPr>
          <p:cNvPr id="6" name="그룹 1032">
            <a:extLst>
              <a:ext uri="{FF2B5EF4-FFF2-40B4-BE49-F238E27FC236}">
                <a16:creationId xmlns:a16="http://schemas.microsoft.com/office/drawing/2014/main" id="{C975FCD0-5BC6-8C2A-A0FA-74EEA3BC78ED}"/>
              </a:ext>
            </a:extLst>
          </p:cNvPr>
          <p:cNvGrpSpPr/>
          <p:nvPr/>
        </p:nvGrpSpPr>
        <p:grpSpPr>
          <a:xfrm>
            <a:off x="7582838" y="2435548"/>
            <a:ext cx="2873641" cy="2873641"/>
            <a:chOff x="7454815" y="3151582"/>
            <a:chExt cx="4073418" cy="4073418"/>
          </a:xfrm>
        </p:grpSpPr>
        <p:pic>
          <p:nvPicPr>
            <p:cNvPr id="8" name="Object 94">
              <a:extLst>
                <a:ext uri="{FF2B5EF4-FFF2-40B4-BE49-F238E27FC236}">
                  <a16:creationId xmlns:a16="http://schemas.microsoft.com/office/drawing/2014/main" id="{1D460C3D-4231-AA92-0A26-84E4CD6F9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4815" y="3151582"/>
              <a:ext cx="4073418" cy="4073418"/>
            </a:xfrm>
            <a:prstGeom prst="rect">
              <a:avLst/>
            </a:prstGeom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2F51E72-E898-29C2-4172-4E407DF81A09}"/>
              </a:ext>
            </a:extLst>
          </p:cNvPr>
          <p:cNvCxnSpPr/>
          <p:nvPr/>
        </p:nvCxnSpPr>
        <p:spPr>
          <a:xfrm>
            <a:off x="5148943" y="5141995"/>
            <a:ext cx="785219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924029-7696-B9D4-91A8-A6106DBD42EC}"/>
              </a:ext>
            </a:extLst>
          </p:cNvPr>
          <p:cNvGrpSpPr/>
          <p:nvPr/>
        </p:nvGrpSpPr>
        <p:grpSpPr>
          <a:xfrm>
            <a:off x="11996298" y="2595085"/>
            <a:ext cx="829829" cy="2384255"/>
            <a:chOff x="12725400" y="3593050"/>
            <a:chExt cx="829829" cy="2384255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A6C47A8-249C-5794-77CE-00717B11AD68}"/>
                </a:ext>
              </a:extLst>
            </p:cNvPr>
            <p:cNvCxnSpPr/>
            <p:nvPr/>
          </p:nvCxnSpPr>
          <p:spPr>
            <a:xfrm>
              <a:off x="12725400" y="3593050"/>
              <a:ext cx="829829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1D71275-4647-C069-2B15-AB5D6EE5ADB1}"/>
                </a:ext>
              </a:extLst>
            </p:cNvPr>
            <p:cNvCxnSpPr/>
            <p:nvPr/>
          </p:nvCxnSpPr>
          <p:spPr>
            <a:xfrm>
              <a:off x="12725400" y="5977305"/>
              <a:ext cx="829829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4A35AEB-7C61-2CA7-CA2E-DF02C4CD77A7}"/>
              </a:ext>
            </a:extLst>
          </p:cNvPr>
          <p:cNvSpPr txBox="1"/>
          <p:nvPr/>
        </p:nvSpPr>
        <p:spPr>
          <a:xfrm>
            <a:off x="1029453" y="7437946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Zip </a:t>
            </a:r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압축 해제</a:t>
            </a:r>
            <a:endParaRPr lang="en-US" altLang="ko-KR" sz="28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E483AEE-8E35-898E-D39A-C0DFD14D6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421" y="4199396"/>
            <a:ext cx="1645988" cy="16459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CD84E0-4E07-ABE6-08DE-096FDC64131B}"/>
              </a:ext>
            </a:extLst>
          </p:cNvPr>
          <p:cNvSpPr txBox="1"/>
          <p:nvPr/>
        </p:nvSpPr>
        <p:spPr>
          <a:xfrm>
            <a:off x="12837438" y="7437946"/>
            <a:ext cx="45721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그 중 </a:t>
            </a:r>
            <a:r>
              <a:rPr lang="ko-KR" altLang="en-US" sz="2800" b="1" dirty="0" err="1">
                <a:latin typeface="Amasis MT Pro Black"/>
                <a:ea typeface="한컴 윤고딕 240" panose="02020603020101020101" pitchFamily="18" charset="-127"/>
              </a:rPr>
              <a:t>랜덤한</a:t>
            </a:r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 약 </a:t>
            </a:r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40,000</a:t>
            </a:r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건</a:t>
            </a:r>
            <a:endParaRPr lang="en-US" altLang="ko-KR" sz="28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Real,</a:t>
            </a:r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 </a:t>
            </a:r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Fake</a:t>
            </a:r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 폴더에</a:t>
            </a:r>
            <a:endParaRPr lang="en-US" altLang="ko-KR" sz="28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b="1" dirty="0">
                <a:latin typeface="Amasis MT Pro Black"/>
                <a:ea typeface="한컴 윤고딕 240" panose="02020603020101020101" pitchFamily="18" charset="-127"/>
              </a:rPr>
              <a:t>나누어 관리</a:t>
            </a:r>
            <a:endParaRPr lang="en-US" altLang="ko-KR" sz="28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80EC-9400-E4F3-4820-E071CDD1A629}"/>
              </a:ext>
            </a:extLst>
          </p:cNvPr>
          <p:cNvSpPr txBox="1"/>
          <p:nvPr/>
        </p:nvSpPr>
        <p:spPr>
          <a:xfrm>
            <a:off x="7381358" y="5322164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(180,000 videos)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E962C47-A383-D15D-CDC3-767A235DFE4D}"/>
              </a:ext>
            </a:extLst>
          </p:cNvPr>
          <p:cNvGrpSpPr/>
          <p:nvPr/>
        </p:nvGrpSpPr>
        <p:grpSpPr>
          <a:xfrm>
            <a:off x="13681225" y="1507727"/>
            <a:ext cx="3276600" cy="4849627"/>
            <a:chOff x="13681225" y="1926566"/>
            <a:chExt cx="3276600" cy="4849627"/>
          </a:xfrm>
        </p:grpSpPr>
        <p:grpSp>
          <p:nvGrpSpPr>
            <p:cNvPr id="10" name="그룹 1034">
              <a:extLst>
                <a:ext uri="{FF2B5EF4-FFF2-40B4-BE49-F238E27FC236}">
                  <a16:creationId xmlns:a16="http://schemas.microsoft.com/office/drawing/2014/main" id="{126B5848-5C20-19F9-9053-C609502D1615}"/>
                </a:ext>
              </a:extLst>
            </p:cNvPr>
            <p:cNvGrpSpPr/>
            <p:nvPr/>
          </p:nvGrpSpPr>
          <p:grpSpPr>
            <a:xfrm>
              <a:off x="14365946" y="1926566"/>
              <a:ext cx="1912257" cy="4425192"/>
              <a:chOff x="14754720" y="2098134"/>
              <a:chExt cx="2809524" cy="6501575"/>
            </a:xfrm>
          </p:grpSpPr>
          <p:grpSp>
            <p:nvGrpSpPr>
              <p:cNvPr id="13" name="그룹 1035">
                <a:extLst>
                  <a:ext uri="{FF2B5EF4-FFF2-40B4-BE49-F238E27FC236}">
                    <a16:creationId xmlns:a16="http://schemas.microsoft.com/office/drawing/2014/main" id="{83B14D4A-5DF8-BB8E-78FD-62E0D034632A}"/>
                  </a:ext>
                </a:extLst>
              </p:cNvPr>
              <p:cNvGrpSpPr/>
              <p:nvPr/>
            </p:nvGrpSpPr>
            <p:grpSpPr>
              <a:xfrm>
                <a:off x="14754720" y="2098134"/>
                <a:ext cx="2809524" cy="2809524"/>
                <a:chOff x="14754720" y="2098134"/>
                <a:chExt cx="2809524" cy="2809524"/>
              </a:xfrm>
            </p:grpSpPr>
            <p:grpSp>
              <p:nvGrpSpPr>
                <p:cNvPr id="18" name="그룹 1036">
                  <a:extLst>
                    <a:ext uri="{FF2B5EF4-FFF2-40B4-BE49-F238E27FC236}">
                      <a16:creationId xmlns:a16="http://schemas.microsoft.com/office/drawing/2014/main" id="{9B1EC21F-0210-05CC-E4A8-15E79D23C566}"/>
                    </a:ext>
                  </a:extLst>
                </p:cNvPr>
                <p:cNvGrpSpPr/>
                <p:nvPr/>
              </p:nvGrpSpPr>
              <p:grpSpPr>
                <a:xfrm>
                  <a:off x="14754720" y="2098134"/>
                  <a:ext cx="2802032" cy="2802032"/>
                  <a:chOff x="14754720" y="2098134"/>
                  <a:chExt cx="2802032" cy="2802032"/>
                </a:xfrm>
              </p:grpSpPr>
              <p:pic>
                <p:nvPicPr>
                  <p:cNvPr id="20" name="Object 104">
                    <a:extLst>
                      <a:ext uri="{FF2B5EF4-FFF2-40B4-BE49-F238E27FC236}">
                        <a16:creationId xmlns:a16="http://schemas.microsoft.com/office/drawing/2014/main" id="{BE9DD98B-0847-F629-9DC0-84DDECD343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4754720" y="2098134"/>
                    <a:ext cx="2802032" cy="280203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Object 106">
                  <a:extLst>
                    <a:ext uri="{FF2B5EF4-FFF2-40B4-BE49-F238E27FC236}">
                      <a16:creationId xmlns:a16="http://schemas.microsoft.com/office/drawing/2014/main" id="{A301D90A-C0C2-22F9-253A-2E13B6B9B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57367" y="2822704"/>
                  <a:ext cx="2058733" cy="186086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그룹 1037">
                <a:extLst>
                  <a:ext uri="{FF2B5EF4-FFF2-40B4-BE49-F238E27FC236}">
                    <a16:creationId xmlns:a16="http://schemas.microsoft.com/office/drawing/2014/main" id="{A2FD90BE-F51F-8C74-FB00-0EB5A01261BB}"/>
                  </a:ext>
                </a:extLst>
              </p:cNvPr>
              <p:cNvGrpSpPr/>
              <p:nvPr/>
            </p:nvGrpSpPr>
            <p:grpSpPr>
              <a:xfrm>
                <a:off x="14754720" y="5797677"/>
                <a:ext cx="2802032" cy="2802032"/>
                <a:chOff x="14754720" y="5797677"/>
                <a:chExt cx="2802032" cy="2802032"/>
              </a:xfrm>
            </p:grpSpPr>
            <p:grpSp>
              <p:nvGrpSpPr>
                <p:cNvPr id="15" name="그룹 1038">
                  <a:extLst>
                    <a:ext uri="{FF2B5EF4-FFF2-40B4-BE49-F238E27FC236}">
                      <a16:creationId xmlns:a16="http://schemas.microsoft.com/office/drawing/2014/main" id="{13368D82-FB7E-2F07-D55E-4A0665014A85}"/>
                    </a:ext>
                  </a:extLst>
                </p:cNvPr>
                <p:cNvGrpSpPr/>
                <p:nvPr/>
              </p:nvGrpSpPr>
              <p:grpSpPr>
                <a:xfrm>
                  <a:off x="14754720" y="5797677"/>
                  <a:ext cx="2802032" cy="2802032"/>
                  <a:chOff x="14754720" y="5797677"/>
                  <a:chExt cx="2802032" cy="2802032"/>
                </a:xfrm>
              </p:grpSpPr>
              <p:pic>
                <p:nvPicPr>
                  <p:cNvPr id="17" name="Object 110">
                    <a:extLst>
                      <a:ext uri="{FF2B5EF4-FFF2-40B4-BE49-F238E27FC236}">
                        <a16:creationId xmlns:a16="http://schemas.microsoft.com/office/drawing/2014/main" id="{9FE7A150-8537-D53D-41E7-7C81EF57E2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4754720" y="5797677"/>
                    <a:ext cx="2802032" cy="280203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Object 112">
                  <a:extLst>
                    <a:ext uri="{FF2B5EF4-FFF2-40B4-BE49-F238E27FC236}">
                      <a16:creationId xmlns:a16="http://schemas.microsoft.com/office/drawing/2014/main" id="{3BBF7119-16D6-F781-34F1-6E564C2CA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257384" y="6507236"/>
                  <a:ext cx="2220448" cy="1860867"/>
                </a:xfrm>
                <a:prstGeom prst="rect">
                  <a:avLst/>
                </a:prstGeom>
              </p:spPr>
            </p:pic>
          </p:grp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733E42-6915-1C4C-DFDF-EEABEC87A55E}"/>
                </a:ext>
              </a:extLst>
            </p:cNvPr>
            <p:cNvSpPr txBox="1"/>
            <p:nvPr/>
          </p:nvSpPr>
          <p:spPr>
            <a:xfrm>
              <a:off x="13681225" y="3709946"/>
              <a:ext cx="3276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Amasis MT Pro Black"/>
                  <a:ea typeface="한컴 윤고딕 240" panose="02020603020101020101" pitchFamily="18" charset="-127"/>
                </a:rPr>
                <a:t>(20,000 videos)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676313-48C3-9233-962C-9859F10F6429}"/>
                </a:ext>
              </a:extLst>
            </p:cNvPr>
            <p:cNvSpPr txBox="1"/>
            <p:nvPr/>
          </p:nvSpPr>
          <p:spPr>
            <a:xfrm>
              <a:off x="13681225" y="6252973"/>
              <a:ext cx="3276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Amasis MT Pro Black"/>
                  <a:ea typeface="한컴 윤고딕 240" panose="02020603020101020101" pitchFamily="18" charset="-127"/>
                </a:rPr>
                <a:t>(20,000 videos)</a:t>
              </a:r>
            </a:p>
          </p:txBody>
        </p:sp>
      </p:grpSp>
      <p:pic>
        <p:nvPicPr>
          <p:cNvPr id="30" name="Object 71">
            <a:extLst>
              <a:ext uri="{FF2B5EF4-FFF2-40B4-BE49-F238E27FC236}">
                <a16:creationId xmlns:a16="http://schemas.microsoft.com/office/drawing/2014/main" id="{EDE00836-4982-F592-52C0-329F415A2B3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490" y="8824492"/>
            <a:ext cx="1307077" cy="13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7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40501A1-6AEA-566A-A51D-63C922BB3772}"/>
              </a:ext>
            </a:extLst>
          </p:cNvPr>
          <p:cNvSpPr txBox="1"/>
          <p:nvPr/>
        </p:nvSpPr>
        <p:spPr>
          <a:xfrm>
            <a:off x="838200" y="556559"/>
            <a:ext cx="365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latin typeface="Amasis MT Pro Black"/>
                <a:ea typeface="한컴 윤고딕 250" panose="02020603020101020101" pitchFamily="18" charset="-127"/>
              </a:rPr>
              <a:t>개발 과정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17080283" y="57189"/>
            <a:ext cx="1121768" cy="2171117"/>
            <a:chOff x="17080283" y="57189"/>
            <a:chExt cx="1121768" cy="217111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7554410" y="1255751"/>
              <a:ext cx="173515" cy="173515"/>
              <a:chOff x="17554410" y="1255751"/>
              <a:chExt cx="173515" cy="17351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028536" y="1255751"/>
              <a:ext cx="173515" cy="173515"/>
              <a:chOff x="18028536" y="1255751"/>
              <a:chExt cx="173515" cy="17351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7080283" y="57189"/>
              <a:ext cx="173515" cy="173515"/>
              <a:chOff x="17080283" y="57189"/>
              <a:chExt cx="173515" cy="17351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7554410" y="57189"/>
              <a:ext cx="173515" cy="173515"/>
              <a:chOff x="17554410" y="57189"/>
              <a:chExt cx="173515" cy="1735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028536" y="57189"/>
              <a:ext cx="173515" cy="173515"/>
              <a:chOff x="18028536" y="57189"/>
              <a:chExt cx="173515" cy="17351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57189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7080283" y="856230"/>
              <a:ext cx="173515" cy="173515"/>
              <a:chOff x="17080283" y="856230"/>
              <a:chExt cx="173515" cy="1735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554410" y="856230"/>
              <a:ext cx="173515" cy="173515"/>
              <a:chOff x="17554410" y="856230"/>
              <a:chExt cx="173515" cy="17351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8028536" y="856230"/>
              <a:ext cx="173515" cy="173515"/>
              <a:chOff x="18028536" y="856230"/>
              <a:chExt cx="173515" cy="17351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85623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7080283" y="1255751"/>
              <a:ext cx="173515" cy="173515"/>
              <a:chOff x="17080283" y="1255751"/>
              <a:chExt cx="173515" cy="1735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25575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7080283" y="456710"/>
              <a:ext cx="173515" cy="173515"/>
              <a:chOff x="17080283" y="456710"/>
              <a:chExt cx="173515" cy="17351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7554410" y="456710"/>
              <a:ext cx="173515" cy="173515"/>
              <a:chOff x="17554410" y="456710"/>
              <a:chExt cx="173515" cy="17351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8028536" y="456710"/>
              <a:ext cx="173515" cy="173515"/>
              <a:chOff x="18028536" y="456710"/>
              <a:chExt cx="173515" cy="17351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456710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080283" y="1655271"/>
              <a:ext cx="173515" cy="173515"/>
              <a:chOff x="17080283" y="1655271"/>
              <a:chExt cx="173515" cy="17351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554410" y="1655271"/>
              <a:ext cx="173515" cy="173515"/>
              <a:chOff x="17554410" y="1655271"/>
              <a:chExt cx="173515" cy="17351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028536" y="1655271"/>
              <a:ext cx="173515" cy="173515"/>
              <a:chOff x="18028536" y="1655271"/>
              <a:chExt cx="173515" cy="17351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1655271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7080283" y="2054792"/>
              <a:ext cx="173515" cy="173515"/>
              <a:chOff x="17080283" y="2054792"/>
              <a:chExt cx="173515" cy="1735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080283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7554410" y="2054792"/>
              <a:ext cx="173515" cy="173515"/>
              <a:chOff x="17554410" y="2054792"/>
              <a:chExt cx="173515" cy="17351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4410" y="2054792"/>
                <a:ext cx="173515" cy="173515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8028536" y="2054792"/>
              <a:ext cx="173515" cy="173515"/>
              <a:chOff x="18028536" y="2054792"/>
              <a:chExt cx="173515" cy="17351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028536" y="2054792"/>
                <a:ext cx="173515" cy="173515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0" y="0"/>
            <a:ext cx="380952" cy="10285714"/>
            <a:chOff x="0" y="0"/>
            <a:chExt cx="380952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80952" cy="1028571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379962" y="2854387"/>
            <a:ext cx="1835788" cy="1835788"/>
            <a:chOff x="947406" y="2992448"/>
            <a:chExt cx="2809524" cy="280952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47406" y="2992448"/>
              <a:ext cx="2802032" cy="2802032"/>
              <a:chOff x="947406" y="2992448"/>
              <a:chExt cx="2802032" cy="2802032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7406" y="2992448"/>
                <a:ext cx="2802032" cy="2802032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0052" y="3717018"/>
              <a:ext cx="2058733" cy="186086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79962" y="5367724"/>
            <a:ext cx="1835788" cy="1835788"/>
            <a:chOff x="947406" y="6158084"/>
            <a:chExt cx="2809524" cy="2809524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47406" y="6158084"/>
              <a:ext cx="2802032" cy="2802032"/>
              <a:chOff x="947406" y="6158084"/>
              <a:chExt cx="2802032" cy="2802032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7406" y="6158084"/>
                <a:ext cx="2802032" cy="2802032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0070" y="6867644"/>
              <a:ext cx="2220447" cy="186086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559643" y="3048126"/>
            <a:ext cx="1333160" cy="1333161"/>
            <a:chOff x="5813935" y="3423252"/>
            <a:chExt cx="2040293" cy="204029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3935" y="3423252"/>
              <a:ext cx="2040293" cy="20402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559643" y="5709334"/>
            <a:ext cx="1333160" cy="1333161"/>
            <a:chOff x="5813935" y="6815193"/>
            <a:chExt cx="2040293" cy="2040293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3935" y="6815193"/>
              <a:ext cx="2040293" cy="2040293"/>
            </a:xfrm>
            <a:prstGeom prst="rect">
              <a:avLst/>
            </a:prstGeom>
          </p:spPr>
        </p:pic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C2914C42-9E7F-6C1B-821C-4FDCBD9AD945}"/>
              </a:ext>
            </a:extLst>
          </p:cNvPr>
          <p:cNvCxnSpPr/>
          <p:nvPr/>
        </p:nvCxnSpPr>
        <p:spPr>
          <a:xfrm>
            <a:off x="4121714" y="3773841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A374DC2-5F59-C46E-84D0-6C40B621D451}"/>
              </a:ext>
            </a:extLst>
          </p:cNvPr>
          <p:cNvCxnSpPr/>
          <p:nvPr/>
        </p:nvCxnSpPr>
        <p:spPr>
          <a:xfrm>
            <a:off x="4028221" y="6359684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5" name="그룹 1025"/>
          <p:cNvGrpSpPr/>
          <p:nvPr/>
        </p:nvGrpSpPr>
        <p:grpSpPr>
          <a:xfrm>
            <a:off x="10207379" y="2852613"/>
            <a:ext cx="1808580" cy="1808580"/>
            <a:chOff x="9918725" y="3059456"/>
            <a:chExt cx="2767883" cy="2767883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8725" y="3059456"/>
              <a:ext cx="2767883" cy="276788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0207379" y="5513821"/>
            <a:ext cx="1808580" cy="1808580"/>
            <a:chOff x="9918725" y="6451397"/>
            <a:chExt cx="2767883" cy="2767883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8725" y="6451397"/>
              <a:ext cx="2767883" cy="2767883"/>
            </a:xfrm>
            <a:prstGeom prst="rect">
              <a:avLst/>
            </a:prstGeom>
          </p:spPr>
        </p:pic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3C69D0D-5647-B09C-9763-84E1B6146598}"/>
              </a:ext>
            </a:extLst>
          </p:cNvPr>
          <p:cNvCxnSpPr/>
          <p:nvPr/>
        </p:nvCxnSpPr>
        <p:spPr>
          <a:xfrm>
            <a:off x="8153400" y="6349802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208E0EE-695D-D5F6-C8F8-0CC3C09EAEC4}"/>
              </a:ext>
            </a:extLst>
          </p:cNvPr>
          <p:cNvCxnSpPr/>
          <p:nvPr/>
        </p:nvCxnSpPr>
        <p:spPr>
          <a:xfrm>
            <a:off x="8153400" y="3756903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3" name="그룹 1033"/>
          <p:cNvGrpSpPr/>
          <p:nvPr/>
        </p:nvGrpSpPr>
        <p:grpSpPr>
          <a:xfrm>
            <a:off x="14938872" y="5367109"/>
            <a:ext cx="1835789" cy="1835789"/>
            <a:chOff x="14761978" y="6158084"/>
            <a:chExt cx="2809524" cy="2809524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4761978" y="6158084"/>
              <a:ext cx="2802032" cy="2802032"/>
              <a:chOff x="14761978" y="6158084"/>
              <a:chExt cx="2802032" cy="2802032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61978" y="6158084"/>
                <a:ext cx="2802032" cy="2802032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7851" y="7112385"/>
              <a:ext cx="2928061" cy="154086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4941320" y="2852613"/>
            <a:ext cx="1835789" cy="1835789"/>
            <a:chOff x="14765724" y="2990674"/>
            <a:chExt cx="2809524" cy="2809524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4765724" y="2990674"/>
              <a:ext cx="2802032" cy="2802032"/>
              <a:chOff x="14765724" y="2990674"/>
              <a:chExt cx="2802032" cy="2802032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765724" y="2990674"/>
                <a:ext cx="2802032" cy="2802032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800192" y="3944977"/>
              <a:ext cx="3015328" cy="1540861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68D7F7-9D14-E881-33BA-73CDC7DB658D}"/>
              </a:ext>
            </a:extLst>
          </p:cNvPr>
          <p:cNvCxnSpPr/>
          <p:nvPr/>
        </p:nvCxnSpPr>
        <p:spPr>
          <a:xfrm>
            <a:off x="13273293" y="6446825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61BD106-4821-29B5-C8B4-2BDCF6216508}"/>
              </a:ext>
            </a:extLst>
          </p:cNvPr>
          <p:cNvCxnSpPr/>
          <p:nvPr/>
        </p:nvCxnSpPr>
        <p:spPr>
          <a:xfrm>
            <a:off x="13273293" y="3768060"/>
            <a:ext cx="79664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678865-7C4C-E4DD-A0D0-D2DE79B0A284}"/>
              </a:ext>
            </a:extLst>
          </p:cNvPr>
          <p:cNvSpPr txBox="1"/>
          <p:nvPr/>
        </p:nvSpPr>
        <p:spPr>
          <a:xfrm>
            <a:off x="4028221" y="8493342"/>
            <a:ext cx="448405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 panose="02020603020101020101" pitchFamily="18" charset="-127"/>
              </a:rPr>
              <a:t>Real, Fake </a:t>
            </a:r>
            <a:r>
              <a:rPr lang="ko-KR" altLang="en-US" sz="2400" b="1" dirty="0">
                <a:latin typeface="Amasis MT Pro Black"/>
                <a:ea typeface="한컴 윤고딕 240" panose="02020603020101020101" pitchFamily="18" charset="-127"/>
              </a:rPr>
              <a:t>총 </a:t>
            </a:r>
            <a:r>
              <a:rPr lang="en-US" altLang="ko-KR" sz="2400" b="1" dirty="0">
                <a:latin typeface="Amasis MT Pro Black"/>
                <a:ea typeface="한컴 윤고딕 240" panose="02020603020101020101" pitchFamily="18" charset="-127"/>
              </a:rPr>
              <a:t>40,000</a:t>
            </a:r>
            <a:r>
              <a:rPr lang="ko-KR" altLang="en-US" sz="2400" b="1" dirty="0">
                <a:latin typeface="Amasis MT Pro Black"/>
                <a:ea typeface="한컴 윤고딕 240" panose="02020603020101020101" pitchFamily="18" charset="-127"/>
              </a:rPr>
              <a:t>건 중</a:t>
            </a:r>
            <a:endParaRPr lang="en-US" altLang="ko-KR" sz="24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endParaRPr lang="en-US" altLang="ko-KR" sz="9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Amasis MT Pro Black"/>
                <a:ea typeface="한컴 윤고딕 240" panose="02020603020101020101" pitchFamily="18" charset="-127"/>
              </a:rPr>
              <a:t>각각 </a:t>
            </a:r>
            <a:r>
              <a:rPr lang="en-US" altLang="ko-KR" sz="2400" b="1" dirty="0">
                <a:latin typeface="Amasis MT Pro Black"/>
                <a:ea typeface="한컴 윤고딕 240" panose="02020603020101020101" pitchFamily="18" charset="-127"/>
              </a:rPr>
              <a:t>10,000</a:t>
            </a:r>
            <a:r>
              <a:rPr lang="ko-KR" altLang="en-US" sz="2400" b="1" dirty="0">
                <a:latin typeface="Amasis MT Pro Black"/>
                <a:ea typeface="한컴 윤고딕 240" panose="02020603020101020101" pitchFamily="18" charset="-127"/>
              </a:rPr>
              <a:t>건</a:t>
            </a:r>
            <a:r>
              <a:rPr lang="en-US" altLang="ko-KR" sz="2400" b="1" dirty="0">
                <a:latin typeface="Amasis MT Pro Black"/>
                <a:ea typeface="한컴 윤고딕 240" panose="02020603020101020101" pitchFamily="18" charset="-127"/>
              </a:rPr>
              <a:t> </a:t>
            </a:r>
            <a:r>
              <a:rPr lang="ko-KR" altLang="en-US" sz="2400" b="1" dirty="0">
                <a:latin typeface="Amasis MT Pro Black"/>
                <a:ea typeface="한컴 윤고딕 240" panose="02020603020101020101" pitchFamily="18" charset="-127"/>
              </a:rPr>
              <a:t>랜덤 추출</a:t>
            </a:r>
            <a:endParaRPr lang="en-US" altLang="ko-KR" sz="24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endParaRPr lang="en-US" altLang="ko-KR" sz="10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E91823-91F6-F537-4449-4ADCE5EC8638}"/>
              </a:ext>
            </a:extLst>
          </p:cNvPr>
          <p:cNvSpPr txBox="1"/>
          <p:nvPr/>
        </p:nvSpPr>
        <p:spPr>
          <a:xfrm>
            <a:off x="8869641" y="8493342"/>
            <a:ext cx="44840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9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400" b="1" dirty="0">
                <a:latin typeface="Amasis MT Pro Black"/>
                <a:ea typeface="한컴 윤고딕 240" panose="02020603020101020101" pitchFamily="18" charset="-127"/>
              </a:rPr>
              <a:t>영상 </a:t>
            </a:r>
            <a:r>
              <a:rPr lang="en-US" altLang="ko-KR" sz="2400" b="1" dirty="0">
                <a:latin typeface="Amasis MT Pro Black"/>
                <a:ea typeface="한컴 윤고딕 240" panose="02020603020101020101" pitchFamily="18" charset="-127"/>
              </a:rPr>
              <a:t>1</a:t>
            </a:r>
            <a:r>
              <a:rPr lang="ko-KR" altLang="en-US" sz="2400" b="1" dirty="0">
                <a:latin typeface="Amasis MT Pro Black"/>
                <a:ea typeface="한컴 윤고딕 240" panose="02020603020101020101" pitchFamily="18" charset="-127"/>
              </a:rPr>
              <a:t>건 당</a:t>
            </a:r>
            <a:endParaRPr lang="en-US" altLang="ko-KR" sz="24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endParaRPr lang="en-US" altLang="ko-KR" sz="900" b="1" dirty="0">
              <a:latin typeface="Amasis MT Pro Black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>
                <a:latin typeface="Amasis MT Pro Black"/>
                <a:ea typeface="한컴 윤고딕 240" panose="02020603020101020101" pitchFamily="18" charset="-127"/>
              </a:rPr>
              <a:t>10</a:t>
            </a:r>
            <a:r>
              <a:rPr lang="ko-KR" altLang="en-US" sz="2400" b="1" dirty="0">
                <a:latin typeface="Amasis MT Pro Black"/>
                <a:ea typeface="한컴 윤고딕 240" panose="02020603020101020101" pitchFamily="18" charset="-127"/>
              </a:rPr>
              <a:t>개의 프레임 추출</a:t>
            </a:r>
            <a:endParaRPr lang="en-US" altLang="ko-KR" sz="900" b="1" dirty="0">
              <a:latin typeface="Amasis MT Pro Black"/>
              <a:ea typeface="한컴 윤고딕 240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7C1199-1796-11EE-C780-FBD4912020FD}"/>
              </a:ext>
            </a:extLst>
          </p:cNvPr>
          <p:cNvSpPr txBox="1"/>
          <p:nvPr/>
        </p:nvSpPr>
        <p:spPr>
          <a:xfrm>
            <a:off x="4587923" y="4661193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(10,000 videos)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524084-85E4-4038-5FCF-6F1B8172336B}"/>
              </a:ext>
            </a:extLst>
          </p:cNvPr>
          <p:cNvSpPr txBox="1"/>
          <p:nvPr/>
        </p:nvSpPr>
        <p:spPr>
          <a:xfrm>
            <a:off x="4587923" y="724703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(10,000 videos)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12299-C234-9F99-4C87-E3B0DD4D8B13}"/>
              </a:ext>
            </a:extLst>
          </p:cNvPr>
          <p:cNvSpPr txBox="1"/>
          <p:nvPr/>
        </p:nvSpPr>
        <p:spPr>
          <a:xfrm>
            <a:off x="9592498" y="4543753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(100,000 Frames)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EB3E11-B594-F27C-E93D-23775AA3E45A}"/>
              </a:ext>
            </a:extLst>
          </p:cNvPr>
          <p:cNvSpPr txBox="1"/>
          <p:nvPr/>
        </p:nvSpPr>
        <p:spPr>
          <a:xfrm>
            <a:off x="9592498" y="724703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(</a:t>
            </a:r>
            <a:r>
              <a:rPr lang="en-US" altLang="ko-KR" sz="2800" b="1">
                <a:latin typeface="Amasis MT Pro Black"/>
                <a:ea typeface="한컴 윤고딕 240" panose="02020603020101020101" pitchFamily="18" charset="-127"/>
              </a:rPr>
              <a:t>100,000 Frames</a:t>
            </a:r>
            <a:r>
              <a:rPr lang="en-US" altLang="ko-KR" sz="2800" b="1" dirty="0">
                <a:latin typeface="Amasis MT Pro Black"/>
                <a:ea typeface="한컴 윤고딕 240" panose="02020603020101020101" pitchFamily="18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79B425-5286-768E-60D1-64D5ED3073FB}"/>
              </a:ext>
            </a:extLst>
          </p:cNvPr>
          <p:cNvSpPr txBox="1"/>
          <p:nvPr/>
        </p:nvSpPr>
        <p:spPr>
          <a:xfrm>
            <a:off x="609600" y="1920917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Amasis MT Pro Black"/>
                <a:ea typeface="한컴 윤고딕 250" panose="02020603020101020101" pitchFamily="18" charset="-127"/>
              </a:rPr>
              <a:t>2. </a:t>
            </a:r>
            <a:r>
              <a:rPr lang="ko-KR" altLang="en-US" sz="3200" b="1" dirty="0">
                <a:latin typeface="Amasis MT Pro Black"/>
                <a:ea typeface="한컴 윤고딕 250" panose="02020603020101020101" pitchFamily="18" charset="-127"/>
              </a:rPr>
              <a:t>데이터 </a:t>
            </a:r>
            <a:r>
              <a:rPr lang="ko-KR" altLang="en-US" sz="3200" b="1" dirty="0" err="1">
                <a:latin typeface="Amasis MT Pro Black"/>
                <a:ea typeface="한컴 윤고딕 250" panose="02020603020101020101" pitchFamily="18" charset="-127"/>
              </a:rPr>
              <a:t>전처리</a:t>
            </a:r>
            <a:endParaRPr lang="en-US" altLang="ko-KR" sz="3200" b="1" dirty="0">
              <a:latin typeface="Amasis MT Pro Black"/>
              <a:ea typeface="한컴 윤고딕 250" panose="02020603020101020101" pitchFamily="18" charset="-127"/>
            </a:endParaRPr>
          </a:p>
        </p:txBody>
      </p:sp>
      <p:pic>
        <p:nvPicPr>
          <p:cNvPr id="30" name="Object 71">
            <a:extLst>
              <a:ext uri="{FF2B5EF4-FFF2-40B4-BE49-F238E27FC236}">
                <a16:creationId xmlns:a16="http://schemas.microsoft.com/office/drawing/2014/main" id="{FA9B718D-1ECE-6F24-3FB0-2D311893173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1490" y="8824492"/>
            <a:ext cx="1307077" cy="1307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676</Words>
  <Application>Microsoft Office PowerPoint</Application>
  <PresentationFormat>사용자 지정</PresentationFormat>
  <Paragraphs>365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한컴 윤고딕 250</vt:lpstr>
      <vt:lpstr>Amasis MT Pro Black</vt:lpstr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허동우</cp:lastModifiedBy>
  <cp:revision>851</cp:revision>
  <dcterms:created xsi:type="dcterms:W3CDTF">2024-04-21T21:43:23Z</dcterms:created>
  <dcterms:modified xsi:type="dcterms:W3CDTF">2024-04-25T06:02:14Z</dcterms:modified>
</cp:coreProperties>
</file>